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57" r:id="rId3"/>
  </p:sldIdLst>
  <p:sldSz cx="9906000" cy="6858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7"/>
  </p:normalViewPr>
  <p:slideViewPr>
    <p:cSldViewPr snapToGrid="0" snapToObjects="1">
      <p:cViewPr varScale="1">
        <p:scale>
          <a:sx n="69" d="100"/>
          <a:sy n="69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0BCD6B-BA93-46F9-A5F6-58811D494BF1}"/>
              </a:ext>
            </a:extLst>
          </p:cNvPr>
          <p:cNvSpPr txBox="1"/>
          <p:nvPr/>
        </p:nvSpPr>
        <p:spPr>
          <a:xfrm>
            <a:off x="83890" y="109057"/>
            <a:ext cx="97228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Nursery Knowledge Organiser 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C99E05-6401-4939-AC48-DD0582AD1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12376"/>
              </p:ext>
            </p:extLst>
          </p:nvPr>
        </p:nvGraphicFramePr>
        <p:xfrm>
          <a:off x="167827" y="557178"/>
          <a:ext cx="951380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3809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9268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Key Texts &amp; Recommended Reads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44119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5DC419-F7BB-4F2E-8356-E115AC742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98946"/>
              </p:ext>
            </p:extLst>
          </p:nvPr>
        </p:nvGraphicFramePr>
        <p:xfrm>
          <a:off x="190688" y="2473708"/>
          <a:ext cx="950924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74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  <a:gridCol w="1584874">
                  <a:extLst>
                    <a:ext uri="{9D8B030D-6E8A-4147-A177-3AD203B41FA5}">
                      <a16:colId xmlns:a16="http://schemas.microsoft.com/office/drawing/2014/main" val="3800852773"/>
                    </a:ext>
                  </a:extLst>
                </a:gridCol>
                <a:gridCol w="1584874">
                  <a:extLst>
                    <a:ext uri="{9D8B030D-6E8A-4147-A177-3AD203B41FA5}">
                      <a16:colId xmlns:a16="http://schemas.microsoft.com/office/drawing/2014/main" val="490885426"/>
                    </a:ext>
                  </a:extLst>
                </a:gridCol>
                <a:gridCol w="1584874">
                  <a:extLst>
                    <a:ext uri="{9D8B030D-6E8A-4147-A177-3AD203B41FA5}">
                      <a16:colId xmlns:a16="http://schemas.microsoft.com/office/drawing/2014/main" val="2273665488"/>
                    </a:ext>
                  </a:extLst>
                </a:gridCol>
                <a:gridCol w="1584874">
                  <a:extLst>
                    <a:ext uri="{9D8B030D-6E8A-4147-A177-3AD203B41FA5}">
                      <a16:colId xmlns:a16="http://schemas.microsoft.com/office/drawing/2014/main" val="461962304"/>
                    </a:ext>
                  </a:extLst>
                </a:gridCol>
                <a:gridCol w="1584874">
                  <a:extLst>
                    <a:ext uri="{9D8B030D-6E8A-4147-A177-3AD203B41FA5}">
                      <a16:colId xmlns:a16="http://schemas.microsoft.com/office/drawing/2014/main" val="1441805966"/>
                    </a:ext>
                  </a:extLst>
                </a:gridCol>
              </a:tblGrid>
              <a:tr h="352334">
                <a:tc gridSpan="6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Core Knowledge &amp;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96891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Making new friendships.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Enjoying sharing our experiences of the holidays with each other.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Talk about changes they notice around them.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Know the life cycle of plants and animals.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think about the people we love.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can make pictures for our family.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find out information on farm animals.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learn correct vocabulary for farm animals.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learn about the rhyming parts of traditional stories.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learn a new cooking method.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can make changes to materials (cooking).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Reading the numbers for ingredients.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  <a:tr h="95699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Building relationships.</a:t>
                      </a:r>
                      <a:endParaRPr lang="en-GB" sz="180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Season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Winter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Hibernation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Melting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Family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Love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Emotions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Farm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Farm sounds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Farm animal features.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Rhyming words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Porridge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Microwave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Likes/dislikes food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Ingredients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Batter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Numbers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Changes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44944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BE9E9A5-66A2-447A-A9DE-986E3617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5" r="6485"/>
          <a:stretch/>
        </p:blipFill>
        <p:spPr>
          <a:xfrm>
            <a:off x="1699797" y="1092079"/>
            <a:ext cx="1446166" cy="1184515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26FB1E1-2AEE-4BAD-92E7-519A5F15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52556"/>
              </p:ext>
            </p:extLst>
          </p:nvPr>
        </p:nvGraphicFramePr>
        <p:xfrm>
          <a:off x="190688" y="4902451"/>
          <a:ext cx="545622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226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358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Enquiry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34334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What did you do over the holidays?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What natural changes can you see on your way to Nursery?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Do you have a special talent? How can you show us?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Who do you love in your family?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Why did Goldilocks go into the Bear’s house?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Can you find out why we have pancakes?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C06D34F-CF14-4575-A46A-125AE38DD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51519"/>
              </p:ext>
            </p:extLst>
          </p:nvPr>
        </p:nvGraphicFramePr>
        <p:xfrm>
          <a:off x="5717309" y="4902451"/>
          <a:ext cx="3962200" cy="169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200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47930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Oracy</a:t>
                      </a:r>
                      <a:r>
                        <a:rPr lang="en-GB" dirty="0"/>
                        <a:t> Skills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3341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To make eye contact with the person we are talking to.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To listen to the person who is talking to us.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To say, “I can see because..”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C06429A9-AE34-4212-8183-1B609B04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413" y="995267"/>
            <a:ext cx="1335257" cy="13352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09D494-A749-4BE7-B222-F385FAA1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408" y="1018940"/>
            <a:ext cx="1672648" cy="1292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A0AD91-8029-469B-BCE6-6F69E2F44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88" y="1018590"/>
            <a:ext cx="1335257" cy="1335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B9A24B-9762-4DA0-8BF8-B7E7CDD990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31" b="7580"/>
          <a:stretch/>
        </p:blipFill>
        <p:spPr>
          <a:xfrm>
            <a:off x="10211963" y="478389"/>
            <a:ext cx="1552779" cy="1205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FAF77D-BBEF-4574-9462-F1F09F47E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8903" y="1016709"/>
            <a:ext cx="1157960" cy="1335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E7646-999F-4984-8AC9-4693AACBD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17" y="995267"/>
            <a:ext cx="1335257" cy="13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0BCD6B-BA93-46F9-A5F6-58811D494BF1}"/>
              </a:ext>
            </a:extLst>
          </p:cNvPr>
          <p:cNvSpPr txBox="1"/>
          <p:nvPr/>
        </p:nvSpPr>
        <p:spPr>
          <a:xfrm>
            <a:off x="83890" y="109057"/>
            <a:ext cx="97228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0DBA9C-E502-4370-B4D7-F8280711F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29022"/>
              </p:ext>
            </p:extLst>
          </p:nvPr>
        </p:nvGraphicFramePr>
        <p:xfrm>
          <a:off x="172483" y="589413"/>
          <a:ext cx="4621190" cy="2582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1190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3394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Personal, Social &amp; Emotional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221704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Welcoming our new children to Nursery and supporting them to settle in and make friends.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 our interactions with our teachers and friends, we will continue to develop how to be kind and caring towards each other.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learn how washing our hands will keep ourselves safe from germs and </a:t>
                      </a: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getting poorly.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 work together in groups for our cookery activities.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1B21355-C57A-41CE-9696-41478F610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44614"/>
              </p:ext>
            </p:extLst>
          </p:nvPr>
        </p:nvGraphicFramePr>
        <p:xfrm>
          <a:off x="5112328" y="643028"/>
          <a:ext cx="4621190" cy="252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1190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9992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Physical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2129270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will continue to develop our large motor skills outside in the garden and using the Trim Trail.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will learn how to take safe ‘risks’ when we are using the equipment in the garden.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Walking to Bill Hill to look at changes in the season.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C99E05-6401-4939-AC48-DD0582AD1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96856"/>
              </p:ext>
            </p:extLst>
          </p:nvPr>
        </p:nvGraphicFramePr>
        <p:xfrm>
          <a:off x="164792" y="3327419"/>
          <a:ext cx="9561035" cy="145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035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28074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Communication &amp; Language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0855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To continue to learn our four nursery rhymes, supporting our language development.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To enjoy sharing familiar books and recalling what happens in the stories.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 small groups, describing what we have in our ‘chatterboxes,’ increasing our range of words.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Be able to ask each other questions to find out what their friends need or want to play with.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9688A5-D557-417F-AB33-3C9C9072E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86707"/>
              </p:ext>
            </p:extLst>
          </p:nvPr>
        </p:nvGraphicFramePr>
        <p:xfrm>
          <a:off x="172482" y="4870055"/>
          <a:ext cx="956103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035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25871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Other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4013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Keep developing painting skills to be able to have more choices in our paintings.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Using resources in the art area to develop our imaginative and problem solving skills.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Becoming more aware of hearing initial sounds in our names.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To be more confident in recognising our name label when we have our snack.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During our play, to describe the shapes we can see as we build with the resources.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555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5170</TotalTime>
  <Words>504</Words>
  <Application>Microsoft Office PowerPoint</Application>
  <PresentationFormat>A4 Paper (210x297 mm)</PresentationFormat>
  <Paragraphs>68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Helena Crawford</cp:lastModifiedBy>
  <cp:revision>128</cp:revision>
  <cp:lastPrinted>2017-10-30T10:21:12Z</cp:lastPrinted>
  <dcterms:created xsi:type="dcterms:W3CDTF">2017-10-15T20:56:30Z</dcterms:created>
  <dcterms:modified xsi:type="dcterms:W3CDTF">2024-01-06T14:56:44Z</dcterms:modified>
</cp:coreProperties>
</file>