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7"/>
  </p:normalViewPr>
  <p:slideViewPr>
    <p:cSldViewPr snapToGrid="0" snapToObjects="1">
      <p:cViewPr varScale="1">
        <p:scale>
          <a:sx n="69" d="100"/>
          <a:sy n="69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Nursery Knowledge Organiser 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48359"/>
              </p:ext>
            </p:extLst>
          </p:nvPr>
        </p:nvGraphicFramePr>
        <p:xfrm>
          <a:off x="167827" y="557178"/>
          <a:ext cx="9513809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380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268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 Texts &amp; Recommended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411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5DC419-F7BB-4F2E-8356-E115AC742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15347"/>
              </p:ext>
            </p:extLst>
          </p:nvPr>
        </p:nvGraphicFramePr>
        <p:xfrm>
          <a:off x="190688" y="2473708"/>
          <a:ext cx="950924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74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3800852773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490885426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2273665488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461962304"/>
                    </a:ext>
                  </a:extLst>
                </a:gridCol>
                <a:gridCol w="1584874">
                  <a:extLst>
                    <a:ext uri="{9D8B030D-6E8A-4147-A177-3AD203B41FA5}">
                      <a16:colId xmlns:a16="http://schemas.microsoft.com/office/drawing/2014/main" val="1441805966"/>
                    </a:ext>
                  </a:extLst>
                </a:gridCol>
              </a:tblGrid>
              <a:tr h="352334"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Core Knowledge &amp; Vocabulary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968918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learn about a tradition of a saint.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 real knight looks like.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knights lived and still live today.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Life cycle of a frog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Pond life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 day for King Charles III.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make and send a card to King Charles and Queen Camilla.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a Coronation Tea Party.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 explore being an artist.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 learn about a life cycle of a plant.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 find out how we can recycle everyday projects.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discover what happens in spring.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Planting seeds/plants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 walk environment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learn why we need a rainbow diet to stay healthy.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Learning how to take care of our body through good hygiene.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  <a:tr h="95699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 George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Dragon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Windsor castle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Frog spawn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Tadpole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Coronation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London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Procession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Painting.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Planting seeds.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Life cycle of a plant.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Spring time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Dancing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Fruit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Vegetables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Plant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44944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26FB1E1-2AEE-4BAD-92E7-519A5F15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384917"/>
              </p:ext>
            </p:extLst>
          </p:nvPr>
        </p:nvGraphicFramePr>
        <p:xfrm>
          <a:off x="190688" y="4905708"/>
          <a:ext cx="5456226" cy="170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226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358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Enquiry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34334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Do you think dragons are real?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can you tell what the signs of spring look like/feel /smell or hear?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What does your street look like where you live?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What can you learn about tadpoles?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C06D34F-CF14-4575-A46A-125AE38DD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187131"/>
              </p:ext>
            </p:extLst>
          </p:nvPr>
        </p:nvGraphicFramePr>
        <p:xfrm>
          <a:off x="5646915" y="4902451"/>
          <a:ext cx="4032594" cy="169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594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4793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Oracy</a:t>
                      </a:r>
                      <a:r>
                        <a:rPr lang="en-GB" dirty="0"/>
                        <a:t> Skills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3341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make eye contact with the person we are talking to.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listen to the person who is talking to us.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have a conversation in pairs.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say, “I can see because..”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4C9D974-462D-4A6B-890F-FF40182C8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27" y="1071830"/>
            <a:ext cx="1708727" cy="12095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56CDB8-3B45-434F-BCA1-F34ABBB64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068"/>
          <a:stretch/>
        </p:blipFill>
        <p:spPr>
          <a:xfrm>
            <a:off x="6710590" y="953576"/>
            <a:ext cx="1121462" cy="14204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E8F1CE-19D0-4C7D-A188-35C89D27C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948" y="1038493"/>
            <a:ext cx="1258896" cy="12758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9EB596-497D-4C15-B861-CD98D62C6C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5759" y="1060489"/>
            <a:ext cx="1258896" cy="12588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224497-6A5B-4FE8-A31E-56D62A89F4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9705" y="1038493"/>
            <a:ext cx="1254417" cy="125441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E2389E-9C9B-4317-AB29-326EEE12CAF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1794" r="21309"/>
          <a:stretch/>
        </p:blipFill>
        <p:spPr>
          <a:xfrm>
            <a:off x="8202341" y="981025"/>
            <a:ext cx="1343018" cy="132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400830"/>
              </p:ext>
            </p:extLst>
          </p:nvPr>
        </p:nvGraphicFramePr>
        <p:xfrm>
          <a:off x="172483" y="544701"/>
          <a:ext cx="4621190" cy="2764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7907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Personal, Social &amp; Emotional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38500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 our interactions with our teachers and friends, we will embed the skills we have learnt in being kind and caring towards each other.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 small group discussions to think about how eating healthy foods keep our bodies well.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 work together in groups to plant flower and vegetable seeds in our garden and take care of them as they grow.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87286"/>
              </p:ext>
            </p:extLst>
          </p:nvPr>
        </p:nvGraphicFramePr>
        <p:xfrm>
          <a:off x="5112328" y="549395"/>
          <a:ext cx="4621190" cy="297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99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129270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continue to develop our large motor skills outside in the garden and using the Trim Trail.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learn how to take safe ‘risks’ when we are using the equipment in the garden.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Walking trips in our local area and to Mill Pond, using our gross motor skills and senses to keep us safe.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Continuing to offer opportunities, such as play-dough, painting and manipulating small objects to strengthen our fine motor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skils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19520"/>
              </p:ext>
            </p:extLst>
          </p:nvPr>
        </p:nvGraphicFramePr>
        <p:xfrm>
          <a:off x="164792" y="3327419"/>
          <a:ext cx="956103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807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Communication &amp; Language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855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continue to learn and recall our eight nursery rhymes, supporting our language development.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sharing familiar books and recalling what happens in the stories.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listening to poems and thinking about what the words and </a:t>
                      </a:r>
                      <a:r>
                        <a:rPr lang="en-GB" sz="1400"/>
                        <a:t>their meaning.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In small groups, describing what we have in our ‘chatterboxes,’ increasing our range of words.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Be able to ask each other questions to find out what their friends need or want to play with.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09688A5-D557-417F-AB33-3C9C9072E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8751"/>
              </p:ext>
            </p:extLst>
          </p:nvPr>
        </p:nvGraphicFramePr>
        <p:xfrm>
          <a:off x="172482" y="4870055"/>
          <a:ext cx="9561035" cy="179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1862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Other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337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Keep developing painting skills to be able to have more choices in our paintings.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Using resources in the art area to develop our imaginative and problem solving skills.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Becoming more aware of hearing initial sounds in our names.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begin to hear and say which words start with the same letter sound.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During our play, to describe the shapes we can see as we build with the resources.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 trip to Mill Pond, to see evidence of other life cycles (tadpoles in nursery), such as ducks and swans.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5303</TotalTime>
  <Words>595</Words>
  <Application>Microsoft Office PowerPoint</Application>
  <PresentationFormat>A4 Paper (210x297 mm)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Helena Crawford</cp:lastModifiedBy>
  <cp:revision>145</cp:revision>
  <cp:lastPrinted>2017-10-30T10:21:12Z</cp:lastPrinted>
  <dcterms:created xsi:type="dcterms:W3CDTF">2017-10-15T20:56:30Z</dcterms:created>
  <dcterms:modified xsi:type="dcterms:W3CDTF">2023-04-19T08:42:30Z</dcterms:modified>
</cp:coreProperties>
</file>