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4"/>
  </p:notesMasterIdLst>
  <p:sldIdLst>
    <p:sldId id="258" r:id="rId2"/>
    <p:sldId id="257" r:id="rId3"/>
  </p:sldIdLst>
  <p:sldSz cx="9906000" cy="6858000" type="A4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00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27"/>
  </p:normalViewPr>
  <p:slideViewPr>
    <p:cSldViewPr snapToGrid="0" snapToObjects="1">
      <p:cViewPr varScale="1">
        <p:scale>
          <a:sx n="69" d="100"/>
          <a:sy n="69" d="100"/>
        </p:scale>
        <p:origin x="10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74DA69C8-F84C-2947-85D9-F4E475966ECC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3013"/>
            <a:ext cx="48466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0BCD6B-BA93-46F9-A5F6-58811D494BF1}"/>
              </a:ext>
            </a:extLst>
          </p:cNvPr>
          <p:cNvSpPr txBox="1"/>
          <p:nvPr/>
        </p:nvSpPr>
        <p:spPr>
          <a:xfrm>
            <a:off x="83890" y="109057"/>
            <a:ext cx="972284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Nursery Knowledge Organiser 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7C99E05-6401-4939-AC48-DD0582AD1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148359"/>
              </p:ext>
            </p:extLst>
          </p:nvPr>
        </p:nvGraphicFramePr>
        <p:xfrm>
          <a:off x="167827" y="557178"/>
          <a:ext cx="9513809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3809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9268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Key Texts &amp; Recommended Reads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44119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B5DC419-F7BB-4F2E-8356-E115AC742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370997"/>
              </p:ext>
            </p:extLst>
          </p:nvPr>
        </p:nvGraphicFramePr>
        <p:xfrm>
          <a:off x="190688" y="2473708"/>
          <a:ext cx="9509244" cy="2694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874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  <a:gridCol w="1584874">
                  <a:extLst>
                    <a:ext uri="{9D8B030D-6E8A-4147-A177-3AD203B41FA5}">
                      <a16:colId xmlns:a16="http://schemas.microsoft.com/office/drawing/2014/main" val="3800852773"/>
                    </a:ext>
                  </a:extLst>
                </a:gridCol>
                <a:gridCol w="1584874">
                  <a:extLst>
                    <a:ext uri="{9D8B030D-6E8A-4147-A177-3AD203B41FA5}">
                      <a16:colId xmlns:a16="http://schemas.microsoft.com/office/drawing/2014/main" val="490885426"/>
                    </a:ext>
                  </a:extLst>
                </a:gridCol>
                <a:gridCol w="1584874">
                  <a:extLst>
                    <a:ext uri="{9D8B030D-6E8A-4147-A177-3AD203B41FA5}">
                      <a16:colId xmlns:a16="http://schemas.microsoft.com/office/drawing/2014/main" val="2273665488"/>
                    </a:ext>
                  </a:extLst>
                </a:gridCol>
                <a:gridCol w="1584874">
                  <a:extLst>
                    <a:ext uri="{9D8B030D-6E8A-4147-A177-3AD203B41FA5}">
                      <a16:colId xmlns:a16="http://schemas.microsoft.com/office/drawing/2014/main" val="461962304"/>
                    </a:ext>
                  </a:extLst>
                </a:gridCol>
                <a:gridCol w="1584874">
                  <a:extLst>
                    <a:ext uri="{9D8B030D-6E8A-4147-A177-3AD203B41FA5}">
                      <a16:colId xmlns:a16="http://schemas.microsoft.com/office/drawing/2014/main" val="1441805966"/>
                    </a:ext>
                  </a:extLst>
                </a:gridCol>
              </a:tblGrid>
              <a:tr h="352334">
                <a:tc gridSpan="6"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Core Knowledge &amp; Vocabulary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968918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follow the process of baking biscuits from buying the ingredients to cooking them.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plan a party for  daddy/male relative.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make a card for daddy/male relative.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 a Tea Party.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find out how we know words rhyme.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sing songs with rhyming words.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listen to poems which rhyme.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To embed the knowledge learnt from last week on rhyming words.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To say words that rhyme by ourselves.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link back to previous planning of trips.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Plan a trip to Mill Park to use their physical skills on larger equipment.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the children to think of activities for their Sports Day.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find out how different types of sports keep our bodies healthy.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  <a:tr h="956995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Shopping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Money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Ingredients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Daddy/uncle/granddad.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Special.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Rhyme.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Recognise rhyme.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Produce rhyming words.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Climbing.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Balancing.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Heart.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Being creative.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Exercise.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Energy.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44944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26FB1E1-2AEE-4BAD-92E7-519A5F15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569578"/>
              </p:ext>
            </p:extLst>
          </p:nvPr>
        </p:nvGraphicFramePr>
        <p:xfrm>
          <a:off x="190688" y="4905708"/>
          <a:ext cx="5456226" cy="1709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6226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3583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Enquiry Questions.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34334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What do you buy when you go shopping?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Why is your daddy/male relative special?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Can you hear which words rhyme in a rhyming story?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Why do we need to stay healthy?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What exercise do you like and why?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C06D34F-CF14-4575-A46A-125AE38DDA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428338"/>
              </p:ext>
            </p:extLst>
          </p:nvPr>
        </p:nvGraphicFramePr>
        <p:xfrm>
          <a:off x="5646915" y="4902451"/>
          <a:ext cx="4032594" cy="1699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594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4793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Oracy</a:t>
                      </a:r>
                      <a:r>
                        <a:rPr lang="en-GB" dirty="0"/>
                        <a:t> Skills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33413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make eye contact with the person we are talking to.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/>
                        <a:t>To listen to the person who is talking to us.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/>
                        <a:t>To have a conversation in pairs.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/>
                        <a:t>To say, “I can see because..”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/>
                        <a:t>To say, “I agree/not agree..”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/>
                        <a:t>To say, “I think/do not think..”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34C9D974-462D-4A6B-890F-FF40182C8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831" y="1060992"/>
            <a:ext cx="1101460" cy="12095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56CDB8-3B45-434F-BCA1-F34ABBB640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4115" y="1132254"/>
            <a:ext cx="1121462" cy="981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AE8F1CE-19D0-4C7D-A188-35C89D27CA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330" y="1011644"/>
            <a:ext cx="1258896" cy="12588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09EB596-497D-4C15-B861-CD98D62C6C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5759" y="1312268"/>
            <a:ext cx="1258896" cy="75533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4224497-6A5B-4FE8-A31E-56D62A89F4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705" y="1289376"/>
            <a:ext cx="1254417" cy="7526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8E2389E-9C9B-4317-AB29-326EEE12CA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34861" y="1138975"/>
            <a:ext cx="1343018" cy="100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11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0BCD6B-BA93-46F9-A5F6-58811D494BF1}"/>
              </a:ext>
            </a:extLst>
          </p:cNvPr>
          <p:cNvSpPr txBox="1"/>
          <p:nvPr/>
        </p:nvSpPr>
        <p:spPr>
          <a:xfrm>
            <a:off x="83890" y="109057"/>
            <a:ext cx="972284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0DBA9C-E502-4370-B4D7-F8280711F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907721"/>
              </p:ext>
            </p:extLst>
          </p:nvPr>
        </p:nvGraphicFramePr>
        <p:xfrm>
          <a:off x="172483" y="544701"/>
          <a:ext cx="4621190" cy="2764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1190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7907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Personal, Social &amp; Emotional Development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238500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In our interactions with our teachers and friends, we will embed the skills we have learnt in being kind and caring towards each other.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 small group discussions to think about exercise and why it is important for our bodies and well-being.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 work together to make sure out plants are cared for and grow successfully to produce tomatoes, strawberries and runner beans.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1B21355-C57A-41CE-9696-41478F610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198201"/>
              </p:ext>
            </p:extLst>
          </p:nvPr>
        </p:nvGraphicFramePr>
        <p:xfrm>
          <a:off x="5112328" y="549395"/>
          <a:ext cx="4621190" cy="297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1190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9992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Physical Development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2129270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will move confidently on the large equipment travelling in different ways. 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will embed how to take safe ‘risks’ when we are using the equipment in the garden.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Walking trips in our local area and to Mill Pond, using our gross motor skills and senses to keep us safe.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Continuing to offer opportunities, such as play-dough, painting and manipulating small objects to strengthen our fine motor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skils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7C99E05-6401-4939-AC48-DD0582AD1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764605"/>
              </p:ext>
            </p:extLst>
          </p:nvPr>
        </p:nvGraphicFramePr>
        <p:xfrm>
          <a:off x="164792" y="3327419"/>
          <a:ext cx="9561035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035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28074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Communication &amp; Language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08556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To continue to learn and recall our eight nursery rhymes, supporting our language development.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To enjoy sharing traditional stories and think about the content of the story.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To enjoy listening to poems and thinking about what the words and their meaning.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In small groups, describing what we have in our ‘chatterboxes,’ increasing our range of words.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Be able to ask each other questions to find out what their friends need or want to play with.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09688A5-D557-417F-AB33-3C9C9072E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66872"/>
              </p:ext>
            </p:extLst>
          </p:nvPr>
        </p:nvGraphicFramePr>
        <p:xfrm>
          <a:off x="172482" y="4870055"/>
          <a:ext cx="9561035" cy="1799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035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1862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Other Areas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43379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In our imaginative play to listen, respond and comment to enhance our role-play.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Becoming more aware of hearing rhyming words and saying why the </a:t>
                      </a:r>
                      <a:r>
                        <a:rPr lang="en-GB" sz="1400"/>
                        <a:t>words rhyme.</a:t>
                      </a: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To begin to hear and say which words start with the same letter sound.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To be confident in saying patterns of numbers we see in our environment.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A trip to Mill Park, to put into practise their physical skills they have learnt over the year.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55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5469</TotalTime>
  <Words>608</Words>
  <Application>Microsoft Office PowerPoint</Application>
  <PresentationFormat>A4 Paper (210x297 mm)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Helena Crawford</cp:lastModifiedBy>
  <cp:revision>158</cp:revision>
  <cp:lastPrinted>2017-10-30T10:21:12Z</cp:lastPrinted>
  <dcterms:created xsi:type="dcterms:W3CDTF">2017-10-15T20:56:30Z</dcterms:created>
  <dcterms:modified xsi:type="dcterms:W3CDTF">2023-06-21T15:11:21Z</dcterms:modified>
</cp:coreProperties>
</file>