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9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3995" autoAdjust="0"/>
  </p:normalViewPr>
  <p:slideViewPr>
    <p:cSldViewPr snapToGrid="0" snapToObjects="1">
      <p:cViewPr varScale="1">
        <p:scale>
          <a:sx n="65" d="100"/>
          <a:sy n="65" d="100"/>
        </p:scale>
        <p:origin x="152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r">
              <a:defRPr sz="1300"/>
            </a:lvl1pPr>
          </a:lstStyle>
          <a:p>
            <a:fld id="{74DA69C8-F84C-2947-85D9-F4E475966EC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271588"/>
            <a:ext cx="49641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1" tIns="47040" rIns="94081" bIns="4704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4081" tIns="47040" rIns="94081" bIns="4704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r">
              <a:defRPr sz="13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7030A0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00B050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527684" y="68019"/>
            <a:ext cx="5237012" cy="369332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Things and their habitats  - Year 4 	</a:t>
            </a:r>
            <a:endParaRPr lang="en-GB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19262"/>
              </p:ext>
            </p:extLst>
          </p:nvPr>
        </p:nvGraphicFramePr>
        <p:xfrm>
          <a:off x="109990" y="561660"/>
          <a:ext cx="5654706" cy="26910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5932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5098774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391696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2000" dirty="0">
                          <a:solidFill>
                            <a:schemeClr val="tx1"/>
                          </a:solidFill>
                        </a:rPr>
                        <a:t>Discussion Topics and Enquiry Questions</a:t>
                      </a:r>
                      <a:endParaRPr lang="en-GB" alt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341110">
                <a:tc>
                  <a:txBody>
                    <a:bodyPr/>
                    <a:lstStyle/>
                    <a:p>
                      <a:r>
                        <a:rPr lang="en-GB" altLang="en-GB" sz="1800" dirty="0"/>
                        <a:t>1</a:t>
                      </a:r>
                      <a:endParaRPr lang="en-GB" alt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How does the environment affect the creatures living in it?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341110">
                <a:tc>
                  <a:txBody>
                    <a:bodyPr/>
                    <a:lstStyle/>
                    <a:p>
                      <a:r>
                        <a:rPr lang="en-GB" altLang="en-GB" sz="1800" dirty="0"/>
                        <a:t>2</a:t>
                      </a:r>
                      <a:endParaRPr lang="en-GB" alt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What features are important to decide which living thing is at the top of a food chain.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92155">
                <a:tc>
                  <a:txBody>
                    <a:bodyPr/>
                    <a:lstStyle/>
                    <a:p>
                      <a:r>
                        <a:rPr lang="en-GB" altLang="en-GB" sz="1800" dirty="0"/>
                        <a:t>3</a:t>
                      </a:r>
                      <a:endParaRPr lang="en-GB" alt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How do the creatures found in a specific habitat relate to each other? How are they similar? How are they different?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300221">
                <a:tc>
                  <a:txBody>
                    <a:bodyPr/>
                    <a:lstStyle/>
                    <a:p>
                      <a:r>
                        <a:rPr lang="en-GB" altLang="en-GB" sz="1800" dirty="0"/>
                        <a:t>4</a:t>
                      </a:r>
                      <a:endParaRPr lang="en-GB" alt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How can changes in the environment affect the living things in that environment?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469190">
                <a:tc>
                  <a:txBody>
                    <a:bodyPr/>
                    <a:lstStyle/>
                    <a:p>
                      <a:r>
                        <a:rPr lang="en-GB" altLang="en-GB" sz="1800" dirty="0"/>
                        <a:t>5</a:t>
                      </a:r>
                      <a:endParaRPr lang="en-GB" alt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Are environmental changes permanent? How can they be </a:t>
                      </a:r>
                      <a:r>
                        <a:rPr lang="en-GB" sz="1600" b="1">
                          <a:solidFill>
                            <a:schemeClr val="tx1"/>
                          </a:solidFill>
                          <a:latin typeface="+mj-lt"/>
                        </a:rPr>
                        <a:t>reversed?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13166"/>
              </p:ext>
            </p:extLst>
          </p:nvPr>
        </p:nvGraphicFramePr>
        <p:xfrm>
          <a:off x="6361044" y="176653"/>
          <a:ext cx="3304076" cy="35181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3225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1640851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40607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Key Vocabulary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36252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Food chains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Tundra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346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Habitat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Savannah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31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Amphibian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Forest/Rain Forest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34613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Mammal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Grassland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354012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Reptile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Desert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34613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Endangered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Seas/Oceans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34613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Adaptation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Food Chains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93400113"/>
                  </a:ext>
                </a:extLst>
              </a:tr>
              <a:tr h="346139"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bg1"/>
                          </a:solidFill>
                        </a:rPr>
                        <a:t>Classification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Climate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15706780"/>
                  </a:ext>
                </a:extLst>
              </a:tr>
              <a:tr h="34613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Arctic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Variation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077147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06152"/>
              </p:ext>
            </p:extLst>
          </p:nvPr>
        </p:nvGraphicFramePr>
        <p:xfrm>
          <a:off x="448144" y="3308311"/>
          <a:ext cx="2923725" cy="243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8375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405350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27925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Oracy Skills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68525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Social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b="1" dirty="0"/>
                        <a:t>Working with others.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Cognitive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b="1" dirty="0"/>
                        <a:t>To ask probing questions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14238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Linguistic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b="1" u="none" strike="noStrike" kern="1200" baseline="0" dirty="0"/>
                        <a:t>To carefully consider words and phrases that use to express their ideas</a:t>
                      </a:r>
                      <a:endParaRPr lang="en-GB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Physical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b="1" dirty="0"/>
                        <a:t>To use pauses for effect in presentation talk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A2A5344-CDE6-44D7-81EB-96D618B33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963" y="3324550"/>
            <a:ext cx="2140063" cy="31315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694A39-6E9C-4E5B-A52A-817A43F75D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255" b="14995"/>
          <a:stretch/>
        </p:blipFill>
        <p:spPr>
          <a:xfrm>
            <a:off x="6236120" y="4093950"/>
            <a:ext cx="3429000" cy="226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B050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690243-5E37-44DC-9408-ABAC3DE4F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96890"/>
              </p:ext>
            </p:extLst>
          </p:nvPr>
        </p:nvGraphicFramePr>
        <p:xfrm>
          <a:off x="491613" y="86442"/>
          <a:ext cx="5939005" cy="3413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900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4402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Sticky Knowledge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969736">
                <a:tc>
                  <a:txBody>
                    <a:bodyPr/>
                    <a:lstStyle/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Recognise that living things can be grouped in a variety of ways.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Explore and use classification keys to group, identify and name a variety of living things in their local and wider environment.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Recognise that environments can change and that this can sometimes pose danger to living things.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Identify similarities and differences or changes relating to processes and environments.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Understand food chains and how they relate to the environment living things can be found.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Ask relevant questions using different types of scientific enquiring to answer them.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Describe and understand key aspects of physical geography, including climate zones, biomes and vegetable belts.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4418B8-C55D-49C2-A035-8503D5D6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15941"/>
              </p:ext>
            </p:extLst>
          </p:nvPr>
        </p:nvGraphicFramePr>
        <p:xfrm>
          <a:off x="324677" y="3449239"/>
          <a:ext cx="3346709" cy="34092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4670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3479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Recommended Reads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307397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Migration by Mike Unwin &amp; Jenni Desmond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The Animal Book – A Visual Encyclopaedia of Life on Earth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Powered by Plants by Clive Gifford and Gosia </a:t>
                      </a:r>
                      <a:r>
                        <a:rPr lang="en-GB" sz="1400" dirty="0" err="1"/>
                        <a:t>Herba</a:t>
                      </a:r>
                      <a:r>
                        <a:rPr lang="en-GB" sz="14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The Secret Wild by Alex Evelyn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Atlas of Amazing Migrations by Matt Sewell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Wild Child by Dara McAnulty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Life in the Ocean by </a:t>
                      </a:r>
                      <a:r>
                        <a:rPr lang="en-GB" sz="1400" dirty="0" err="1"/>
                        <a:t>Claure</a:t>
                      </a:r>
                      <a:r>
                        <a:rPr lang="en-GB" sz="1400" dirty="0"/>
                        <a:t> A </a:t>
                      </a:r>
                      <a:r>
                        <a:rPr lang="en-GB" sz="1400" dirty="0" err="1"/>
                        <a:t>Nivola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Swimming with Sharks by Jeanette Winter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62F065-1BE9-48FD-BA05-59B76CC13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21974"/>
              </p:ext>
            </p:extLst>
          </p:nvPr>
        </p:nvGraphicFramePr>
        <p:xfrm>
          <a:off x="7176418" y="4616221"/>
          <a:ext cx="2583808" cy="2106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6786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Sentence Stems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73901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I agree with… because…</a:t>
                      </a:r>
                    </a:p>
                    <a:p>
                      <a:pPr algn="ctr"/>
                      <a:r>
                        <a:rPr lang="en-GB" sz="1400" b="1" dirty="0"/>
                        <a:t>I disagree with… because…</a:t>
                      </a:r>
                    </a:p>
                    <a:p>
                      <a:pPr algn="ctr"/>
                      <a:r>
                        <a:rPr lang="en-GB" sz="1400" b="1" dirty="0"/>
                        <a:t>I would like to challenge the view…</a:t>
                      </a:r>
                    </a:p>
                    <a:p>
                      <a:pPr algn="ctr"/>
                      <a:r>
                        <a:rPr lang="en-GB" sz="1400" b="1" dirty="0"/>
                        <a:t>Adding onto …’s point…</a:t>
                      </a:r>
                    </a:p>
                    <a:p>
                      <a:pPr algn="ctr"/>
                      <a:r>
                        <a:rPr lang="en-GB" sz="1400" b="1" dirty="0"/>
                        <a:t>In my opinion…</a:t>
                      </a:r>
                    </a:p>
                    <a:p>
                      <a:pPr algn="ctr"/>
                      <a:r>
                        <a:rPr lang="en-GB" sz="1400" b="1" dirty="0"/>
                        <a:t>I know this because…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21F261C-4D61-4BB4-82FC-F7B29A8FC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238" y="3786810"/>
            <a:ext cx="3346709" cy="22885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09C6D5-4131-401E-8F10-EF1AC29A0B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71" t="7859" r="2467" b="4539"/>
          <a:stretch/>
        </p:blipFill>
        <p:spPr>
          <a:xfrm>
            <a:off x="6877879" y="327990"/>
            <a:ext cx="2703444" cy="1351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C84A06-683B-4949-9A7B-86A84F08F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6334" y="1837451"/>
            <a:ext cx="1969518" cy="262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5087</TotalTime>
  <Words>371</Words>
  <Application>Microsoft Office PowerPoint</Application>
  <PresentationFormat>A4 Paper (210x297 mm)</PresentationFormat>
  <Paragraphs>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Alex Holland</cp:lastModifiedBy>
  <cp:revision>201</cp:revision>
  <cp:lastPrinted>2021-11-01T11:31:29Z</cp:lastPrinted>
  <dcterms:created xsi:type="dcterms:W3CDTF">2017-10-15T20:56:30Z</dcterms:created>
  <dcterms:modified xsi:type="dcterms:W3CDTF">2023-11-28T16:45:58Z</dcterms:modified>
</cp:coreProperties>
</file>