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4627" autoAdjust="0"/>
  </p:normalViewPr>
  <p:slideViewPr>
    <p:cSldViewPr snapToGrid="0" snapToObjects="1">
      <p:cViewPr varScale="1">
        <p:scale>
          <a:sx n="54" d="100"/>
          <a:sy n="54" d="100"/>
        </p:scale>
        <p:origin x="66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2756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083" tIns="47041" rIns="94083" bIns="47041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4083" tIns="47041" rIns="94083" bIns="47041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6163" y="1273175"/>
            <a:ext cx="4960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3" tIns="47041" rIns="94083" bIns="47041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4083" tIns="47041" rIns="94083" bIns="47041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69841"/>
            <a:ext cx="3056414" cy="510799"/>
          </a:xfrm>
          <a:prstGeom prst="rect">
            <a:avLst/>
          </a:prstGeom>
        </p:spPr>
        <p:txBody>
          <a:bodyPr vert="horz" lIns="94083" tIns="47041" rIns="94083" bIns="47041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1"/>
            <a:ext cx="3056414" cy="510799"/>
          </a:xfrm>
          <a:prstGeom prst="rect">
            <a:avLst/>
          </a:prstGeom>
        </p:spPr>
        <p:txBody>
          <a:bodyPr vert="horz" lIns="94083" tIns="47041" rIns="94083" bIns="47041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3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4802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Topic - Year 5 – Mystery and Materials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34504"/>
              </p:ext>
            </p:extLst>
          </p:nvPr>
        </p:nvGraphicFramePr>
        <p:xfrm>
          <a:off x="0" y="388435"/>
          <a:ext cx="3598877" cy="1967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167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3320710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93225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Topics and Enquiry Questions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64543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/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Why is water contamination a problem?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49973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/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Which methods can be used to separate water when it has been contaminated?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74959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/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are the key features of a map?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257078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/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Why are 6 figure grid references more accurate than 4 figure grid references?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64255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/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you compare the differences between reversible and irreversible changes? </a:t>
                      </a:r>
                      <a:endParaRPr lang="en-GB" sz="1100" dirty="0"/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71468"/>
              </p:ext>
            </p:extLst>
          </p:nvPr>
        </p:nvGraphicFramePr>
        <p:xfrm>
          <a:off x="3598877" y="374134"/>
          <a:ext cx="3555535" cy="6377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852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2409683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34412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Vocabulary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Transparent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If all light can shine through a material.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Conductor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material that does permit electricity or heat to flow through it.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Non conductor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 material that does not permit electricity or heat to flow through it.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Solution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liquid into which a solid has been dissolved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Solvent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substance into which a solute dissolves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Solute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substance that can be dissolved in a solvent.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698552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Soluble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Can be dissolved in water.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30109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Insoluble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Cannot be dissolved in water.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543404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Dissolve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a solute is put into a solvent to make a solution.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400" dirty="0"/>
                        <a:t>Reversible/ irreversible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change that can AND cannot be undone.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853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83810"/>
              </p:ext>
            </p:extLst>
          </p:nvPr>
        </p:nvGraphicFramePr>
        <p:xfrm>
          <a:off x="7144614" y="390318"/>
          <a:ext cx="2751588" cy="3875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58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76626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Sentence Stems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353531">
                <a:tc>
                  <a:txBody>
                    <a:bodyPr/>
                    <a:lstStyle/>
                    <a:p>
                      <a:r>
                        <a:rPr lang="en-GB" sz="1500" dirty="0"/>
                        <a:t>What is the key aim of …..</a:t>
                      </a:r>
                    </a:p>
                    <a:p>
                      <a:r>
                        <a:rPr lang="en-GB" sz="1500" dirty="0"/>
                        <a:t>Could the outcome be changed if….</a:t>
                      </a:r>
                    </a:p>
                    <a:p>
                      <a:r>
                        <a:rPr lang="en-GB" sz="1500" dirty="0"/>
                        <a:t>One way the problem can be solved is by..</a:t>
                      </a:r>
                    </a:p>
                    <a:p>
                      <a:r>
                        <a:rPr lang="en-GB" sz="1500" dirty="0"/>
                        <a:t>The cause of…</a:t>
                      </a:r>
                    </a:p>
                    <a:p>
                      <a:r>
                        <a:rPr lang="en-GB" sz="1500" dirty="0"/>
                        <a:t>The scientific reason for this is….</a:t>
                      </a:r>
                    </a:p>
                    <a:p>
                      <a:r>
                        <a:rPr lang="en-GB" sz="1500" dirty="0"/>
                        <a:t>The benefits/ limitations are..</a:t>
                      </a:r>
                    </a:p>
                    <a:p>
                      <a:r>
                        <a:rPr lang="en-GB" sz="1500" dirty="0"/>
                        <a:t>In my view, this happened because…</a:t>
                      </a:r>
                    </a:p>
                    <a:p>
                      <a:endParaRPr lang="en-GB" sz="1500" dirty="0"/>
                    </a:p>
                    <a:p>
                      <a:endParaRPr lang="en-GB" sz="1500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3568"/>
              </p:ext>
            </p:extLst>
          </p:nvPr>
        </p:nvGraphicFramePr>
        <p:xfrm>
          <a:off x="-1" y="2355977"/>
          <a:ext cx="3598878" cy="440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439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799439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82832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Oracy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Skills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675875">
                <a:tc>
                  <a:txBody>
                    <a:bodyPr/>
                    <a:lstStyle/>
                    <a:p>
                      <a:r>
                        <a:rPr lang="en-GB" dirty="0"/>
                        <a:t>Social</a:t>
                      </a:r>
                    </a:p>
                    <a:p>
                      <a:r>
                        <a:rPr lang="en-GB" b="1" dirty="0"/>
                        <a:t>Confidence in speaking</a:t>
                      </a:r>
                    </a:p>
                    <a:p>
                      <a:r>
                        <a:rPr lang="en-GB" dirty="0"/>
                        <a:t>To speak with passion and flair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Cognitive</a:t>
                      </a:r>
                    </a:p>
                    <a:p>
                      <a:r>
                        <a:rPr lang="en-GB" b="1" dirty="0"/>
                        <a:t>Structure</a:t>
                      </a:r>
                    </a:p>
                    <a:p>
                      <a:r>
                        <a:rPr lang="en-GB" b="0" dirty="0"/>
                        <a:t>To make what they are saying more exciting for the audience.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2105576">
                <a:tc>
                  <a:txBody>
                    <a:bodyPr/>
                    <a:lstStyle/>
                    <a:p>
                      <a:r>
                        <a:rPr lang="en-GB" dirty="0"/>
                        <a:t>Linguistic</a:t>
                      </a:r>
                    </a:p>
                    <a:p>
                      <a:r>
                        <a:rPr lang="en-GB" b="1" dirty="0"/>
                        <a:t>Vocabulary</a:t>
                      </a:r>
                    </a:p>
                    <a:p>
                      <a:r>
                        <a:rPr lang="en-GB" dirty="0"/>
                        <a:t>To use a sophisticated range of sentence stems with fluency &amp;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Physical</a:t>
                      </a:r>
                    </a:p>
                    <a:p>
                      <a:r>
                        <a:rPr lang="en-GB" b="1" dirty="0"/>
                        <a:t>Voice</a:t>
                      </a:r>
                    </a:p>
                    <a:p>
                      <a:r>
                        <a:rPr lang="en-GB" b="0" dirty="0"/>
                        <a:t>To project their voice to a large audience.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05832"/>
              </p:ext>
            </p:extLst>
          </p:nvPr>
        </p:nvGraphicFramePr>
        <p:xfrm>
          <a:off x="7190086" y="3497837"/>
          <a:ext cx="2616643" cy="3264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643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99349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Recommended Reads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270840">
                <a:tc>
                  <a:txBody>
                    <a:bodyPr/>
                    <a:lstStyle/>
                    <a:p>
                      <a:r>
                        <a:rPr lang="en-GB" sz="1500" dirty="0"/>
                        <a:t>Harry Potter and the Philosopher's stone – JK Rowling</a:t>
                      </a:r>
                    </a:p>
                    <a:p>
                      <a:r>
                        <a:rPr lang="en-GB" sz="1500" dirty="0"/>
                        <a:t>Jumanji – Chris Van </a:t>
                      </a:r>
                      <a:r>
                        <a:rPr lang="en-GB" sz="1500" dirty="0" err="1"/>
                        <a:t>Allsburg</a:t>
                      </a:r>
                      <a:endParaRPr lang="en-GB" sz="1500" dirty="0"/>
                    </a:p>
                    <a:p>
                      <a:r>
                        <a:rPr lang="en-GB" sz="1500" dirty="0"/>
                        <a:t>Shadow forest – Matt Haig</a:t>
                      </a:r>
                    </a:p>
                    <a:p>
                      <a:r>
                        <a:rPr lang="en-GB" sz="1500" dirty="0"/>
                        <a:t>Frozen in time – Ali Sparkes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9D9BDDE8-F38A-4BC3-B932-E872CD2D8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946" y="2851151"/>
            <a:ext cx="262492" cy="2904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88CA5F-4421-4A9D-99D4-60284FB60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868" y="2866571"/>
            <a:ext cx="218957" cy="300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F1C3A9-9082-4C45-9120-66D2C79C81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823" y="4559073"/>
            <a:ext cx="332615" cy="3444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5581DE7-B66F-43D3-9B3B-7460F02CA2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0251" y="4575905"/>
            <a:ext cx="320088" cy="3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760D0C-8C60-481E-AB76-C659E9618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92343"/>
              </p:ext>
            </p:extLst>
          </p:nvPr>
        </p:nvGraphicFramePr>
        <p:xfrm>
          <a:off x="222671" y="147992"/>
          <a:ext cx="4939264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264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5546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and skills</a:t>
                      </a:r>
                    </a:p>
                    <a:p>
                      <a:pPr algn="ctr"/>
                      <a:r>
                        <a:rPr lang="en-GB" dirty="0"/>
                        <a:t>(Sticky Knowledge)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4714889">
                <a:tc>
                  <a:txBody>
                    <a:bodyPr/>
                    <a:lstStyle/>
                    <a:p>
                      <a:r>
                        <a:rPr lang="en-GB" sz="1400" b="1" dirty="0"/>
                        <a:t>Scientific Knowledge</a:t>
                      </a:r>
                    </a:p>
                    <a:p>
                      <a:r>
                        <a:rPr lang="en-GB" sz="1400" dirty="0"/>
                        <a:t>Materials exist in several states (Solid, Liquid and gas) and they can move between different states.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Materials can be separated using different methods. Children will learn to sieve, evaporate and filter (contaminated water). 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Children will understand that some materials can be separated using a specific method. (Link to reversible changes) and some cannot be separated (irreversible changes).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Children will be able to explain the difference between reversible/ irreversible changes. 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b="1" dirty="0"/>
                        <a:t>Geography Knowledge</a:t>
                      </a:r>
                    </a:p>
                    <a:p>
                      <a:r>
                        <a:rPr lang="en-GB" sz="1400" dirty="0"/>
                        <a:t>Children will recognise some key features of a map</a:t>
                      </a:r>
                    </a:p>
                    <a:p>
                      <a:r>
                        <a:rPr lang="en-GB" sz="1400" dirty="0"/>
                        <a:t>Children will be able to recognise and use 6 figure grid references, the 8 compass points and understand contour lines. </a:t>
                      </a:r>
                    </a:p>
                    <a:p>
                      <a:r>
                        <a:rPr lang="en-GB" sz="1400" dirty="0"/>
                        <a:t>Children will be able to use a map key and locate features on a map.</a:t>
                      </a:r>
                    </a:p>
                    <a:p>
                      <a:endParaRPr lang="en-GB" sz="14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26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4793</TotalTime>
  <Words>459</Words>
  <Application>Microsoft Office PowerPoint</Application>
  <PresentationFormat>A4 Paper (210x297 mm)</PresentationFormat>
  <Paragraphs>80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Emily Dalton</cp:lastModifiedBy>
  <cp:revision>90</cp:revision>
  <cp:lastPrinted>2021-11-30T09:46:27Z</cp:lastPrinted>
  <dcterms:created xsi:type="dcterms:W3CDTF">2017-10-15T20:56:30Z</dcterms:created>
  <dcterms:modified xsi:type="dcterms:W3CDTF">2023-09-06T09:20:32Z</dcterms:modified>
</cp:coreProperties>
</file>