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2" r:id="rId1"/>
  </p:sldMasterIdLst>
  <p:notesMasterIdLst>
    <p:notesMasterId r:id="rId4"/>
  </p:notesMasterIdLst>
  <p:sldIdLst>
    <p:sldId id="257" r:id="rId2"/>
    <p:sldId id="258" r:id="rId3"/>
  </p:sldIdLst>
  <p:sldSz cx="9906000" cy="6858000" type="A4"/>
  <p:notesSz cx="7053263" cy="10180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00CC"/>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61" autoAdjust="0"/>
    <p:restoredTop sz="93995" autoAdjust="0"/>
  </p:normalViewPr>
  <p:slideViewPr>
    <p:cSldViewPr snapToGrid="0" snapToObjects="1">
      <p:cViewPr varScale="1">
        <p:scale>
          <a:sx n="65" d="100"/>
          <a:sy n="65" d="100"/>
        </p:scale>
        <p:origin x="1396" y="4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6414" cy="510800"/>
          </a:xfrm>
          <a:prstGeom prst="rect">
            <a:avLst/>
          </a:prstGeom>
        </p:spPr>
        <p:txBody>
          <a:bodyPr vert="horz" lIns="94081" tIns="47040" rIns="94081" bIns="47040" numCol="1" rtlCol="0"/>
          <a:lstStyle>
            <a:lvl1pPr algn="l">
              <a:defRPr sz="1300"/>
            </a:lvl1pPr>
          </a:lstStyle>
          <a:p>
            <a:endParaRPr lang="en-US"/>
          </a:p>
        </p:txBody>
      </p:sp>
      <p:sp>
        <p:nvSpPr>
          <p:cNvPr id="3" name="Date Placeholder 2"/>
          <p:cNvSpPr>
            <a:spLocks noGrp="1"/>
          </p:cNvSpPr>
          <p:nvPr>
            <p:ph type="dt" idx="1"/>
          </p:nvPr>
        </p:nvSpPr>
        <p:spPr>
          <a:xfrm>
            <a:off x="3995217" y="0"/>
            <a:ext cx="3056414" cy="510800"/>
          </a:xfrm>
          <a:prstGeom prst="rect">
            <a:avLst/>
          </a:prstGeom>
        </p:spPr>
        <p:txBody>
          <a:bodyPr vert="horz" lIns="94081" tIns="47040" rIns="94081" bIns="47040" numCol="1" rtlCol="0"/>
          <a:lstStyle>
            <a:lvl1pPr algn="r">
              <a:defRPr sz="1300"/>
            </a:lvl1pPr>
          </a:lstStyle>
          <a:p>
            <a:fld id="{74DA69C8-F84C-2947-85D9-F4E475966ECC}" type="datetimeFigureOut">
              <a:rPr lang="en-US" smtClean="0"/>
              <a:t>9/12/2024</a:t>
            </a:fld>
            <a:endParaRPr lang="en-US"/>
          </a:p>
        </p:txBody>
      </p:sp>
      <p:sp>
        <p:nvSpPr>
          <p:cNvPr id="4" name="Slide Image Placeholder 3"/>
          <p:cNvSpPr>
            <a:spLocks noGrp="1" noRot="1" noChangeAspect="1"/>
          </p:cNvSpPr>
          <p:nvPr>
            <p:ph type="sldImg" idx="2"/>
          </p:nvPr>
        </p:nvSpPr>
        <p:spPr>
          <a:xfrm>
            <a:off x="1044575" y="1271588"/>
            <a:ext cx="4964113" cy="3436937"/>
          </a:xfrm>
          <a:prstGeom prst="rect">
            <a:avLst/>
          </a:prstGeom>
          <a:noFill/>
          <a:ln w="12700">
            <a:solidFill>
              <a:prstClr val="black"/>
            </a:solidFill>
          </a:ln>
        </p:spPr>
        <p:txBody>
          <a:bodyPr vert="horz" lIns="94081" tIns="47040" rIns="94081" bIns="47040" numCol="1" rtlCol="0" anchor="ctr"/>
          <a:lstStyle/>
          <a:p>
            <a:endParaRPr lang="en-US"/>
          </a:p>
        </p:txBody>
      </p:sp>
      <p:sp>
        <p:nvSpPr>
          <p:cNvPr id="5" name="Notes Placeholder 4"/>
          <p:cNvSpPr>
            <a:spLocks noGrp="1"/>
          </p:cNvSpPr>
          <p:nvPr>
            <p:ph type="body" sz="quarter" idx="3"/>
          </p:nvPr>
        </p:nvSpPr>
        <p:spPr>
          <a:xfrm>
            <a:off x="705327" y="4899432"/>
            <a:ext cx="5642610" cy="4008626"/>
          </a:xfrm>
          <a:prstGeom prst="rect">
            <a:avLst/>
          </a:prstGeom>
        </p:spPr>
        <p:txBody>
          <a:bodyPr vert="horz" lIns="94081" tIns="47040" rIns="94081" bIns="47040" numCol="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669840"/>
            <a:ext cx="3056414" cy="510799"/>
          </a:xfrm>
          <a:prstGeom prst="rect">
            <a:avLst/>
          </a:prstGeom>
        </p:spPr>
        <p:txBody>
          <a:bodyPr vert="horz" lIns="94081" tIns="47040" rIns="94081" bIns="47040" numCol="1" rtlCol="0" anchor="b"/>
          <a:lstStyle>
            <a:lvl1pPr algn="l">
              <a:defRPr sz="1300"/>
            </a:lvl1pPr>
          </a:lstStyle>
          <a:p>
            <a:endParaRPr lang="en-US"/>
          </a:p>
        </p:txBody>
      </p:sp>
      <p:sp>
        <p:nvSpPr>
          <p:cNvPr id="7" name="Slide Number Placeholder 6"/>
          <p:cNvSpPr>
            <a:spLocks noGrp="1"/>
          </p:cNvSpPr>
          <p:nvPr>
            <p:ph type="sldNum" sz="quarter" idx="5"/>
          </p:nvPr>
        </p:nvSpPr>
        <p:spPr>
          <a:xfrm>
            <a:off x="3995217" y="9669840"/>
            <a:ext cx="3056414" cy="510799"/>
          </a:xfrm>
          <a:prstGeom prst="rect">
            <a:avLst/>
          </a:prstGeom>
        </p:spPr>
        <p:txBody>
          <a:bodyPr vert="horz" lIns="94081" tIns="47040" rIns="94081" bIns="47040" numCol="1" rtlCol="0" anchor="b"/>
          <a:lstStyle>
            <a:lvl1pPr algn="r">
              <a:defRPr sz="1300"/>
            </a:lvl1pPr>
          </a:lstStyle>
          <a:p>
            <a:fld id="{90C8F01E-995B-8848-96E4-13733EB6AADD}" type="slidenum">
              <a:rPr lang="en-US" smtClean="0"/>
              <a:t>‹#›</a:t>
            </a:fld>
            <a:endParaRPr lang="en-US"/>
          </a:p>
        </p:txBody>
      </p:sp>
    </p:spTree>
    <p:extLst>
      <p:ext uri="{BB962C8B-B14F-4D97-AF65-F5344CB8AC3E}">
        <p14:creationId xmlns:p14="http://schemas.microsoft.com/office/powerpoint/2010/main" val="1426843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90C8F01E-995B-8848-96E4-13733EB6AADD}" type="slidenum">
              <a:rPr lang="en-US" smtClean="0"/>
              <a:t>1</a:t>
            </a:fld>
            <a:endParaRPr lang="en-US"/>
          </a:p>
        </p:txBody>
      </p:sp>
    </p:spTree>
    <p:extLst>
      <p:ext uri="{BB962C8B-B14F-4D97-AF65-F5344CB8AC3E}">
        <p14:creationId xmlns:p14="http://schemas.microsoft.com/office/powerpoint/2010/main" val="143069264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48178" y="1346948"/>
            <a:ext cx="8306181"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748178" y="4282764"/>
            <a:ext cx="8306181"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748178" y="1484779"/>
            <a:ext cx="8306181"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837678" y="4107023"/>
            <a:ext cx="9906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854393" y="1432223"/>
            <a:ext cx="8098155" cy="3035808"/>
          </a:xfrm>
        </p:spPr>
        <p:txBody>
          <a:bodyPr anchor="ctr">
            <a:noAutofit/>
          </a:bodyPr>
          <a:lstStyle>
            <a:lvl1pPr algn="l">
              <a:lnSpc>
                <a:spcPct val="85000"/>
              </a:lnSpc>
              <a:defRPr sz="66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69251" y="4389120"/>
            <a:ext cx="6411659" cy="1069848"/>
          </a:xfrm>
        </p:spPr>
        <p:txBody>
          <a:bodyPr>
            <a:normAutofit/>
          </a:bodyPr>
          <a:lstStyle>
            <a:lvl1pPr marL="0" indent="0" algn="l">
              <a:buNone/>
              <a:defRPr sz="1800" b="1">
                <a:solidFill>
                  <a:schemeClr val="accent2">
                    <a:lumMod val="7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27089A-8636-F64C-9D23-B4C3EC8D4BA5}"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847970" y="4227195"/>
            <a:ext cx="970018" cy="640080"/>
          </a:xfrm>
        </p:spPr>
        <p:txBody>
          <a:bodyPr/>
          <a:lstStyle>
            <a:lvl1pPr>
              <a:defRPr sz="2800" b="1"/>
            </a:lvl1pPr>
          </a:lstStyle>
          <a:p>
            <a:fld id="{3953B47E-519D-9549-9FB6-B83933F17F08}" type="slidenum">
              <a:rPr lang="en-US" smtClean="0"/>
              <a:t>‹#›</a:t>
            </a:fld>
            <a:endParaRPr lang="en-US"/>
          </a:p>
        </p:txBody>
      </p:sp>
    </p:spTree>
    <p:extLst>
      <p:ext uri="{BB962C8B-B14F-4D97-AF65-F5344CB8AC3E}">
        <p14:creationId xmlns:p14="http://schemas.microsoft.com/office/powerpoint/2010/main" val="4008473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27089A-8636-F64C-9D23-B4C3EC8D4BA5}"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3B47E-519D-9549-9FB6-B83933F17F08}" type="slidenum">
              <a:rPr lang="en-US" smtClean="0"/>
              <a:t>‹#›</a:t>
            </a:fld>
            <a:endParaRPr lang="en-US"/>
          </a:p>
        </p:txBody>
      </p:sp>
    </p:spTree>
    <p:extLst>
      <p:ext uri="{BB962C8B-B14F-4D97-AF65-F5344CB8AC3E}">
        <p14:creationId xmlns:p14="http://schemas.microsoft.com/office/powerpoint/2010/main" val="1606471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533400"/>
            <a:ext cx="2074069"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66776" y="533400"/>
            <a:ext cx="6098381"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27089A-8636-F64C-9D23-B4C3EC8D4BA5}"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3B47E-519D-9549-9FB6-B83933F17F08}" type="slidenum">
              <a:rPr lang="en-US" smtClean="0"/>
              <a:t>‹#›</a:t>
            </a:fld>
            <a:endParaRPr lang="en-US"/>
          </a:p>
        </p:txBody>
      </p:sp>
    </p:spTree>
    <p:extLst>
      <p:ext uri="{BB962C8B-B14F-4D97-AF65-F5344CB8AC3E}">
        <p14:creationId xmlns:p14="http://schemas.microsoft.com/office/powerpoint/2010/main" val="195597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27089A-8636-F64C-9D23-B4C3EC8D4BA5}"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3B47E-519D-9549-9FB6-B83933F17F08}" type="slidenum">
              <a:rPr lang="en-US" smtClean="0"/>
              <a:t>‹#›</a:t>
            </a:fld>
            <a:endParaRPr lang="en-US"/>
          </a:p>
        </p:txBody>
      </p:sp>
    </p:spTree>
    <p:extLst>
      <p:ext uri="{BB962C8B-B14F-4D97-AF65-F5344CB8AC3E}">
        <p14:creationId xmlns:p14="http://schemas.microsoft.com/office/powerpoint/2010/main" val="3059397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906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0791" y="1225296"/>
            <a:ext cx="7540943"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759691" y="5020056"/>
            <a:ext cx="7355205" cy="1066800"/>
          </a:xfrm>
        </p:spPr>
        <p:txBody>
          <a:bodyPr anchor="t">
            <a:normAutofit/>
          </a:bodyPr>
          <a:lstStyle>
            <a:lvl1pPr marL="0" indent="0">
              <a:buNone/>
              <a:defRPr sz="18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982355" y="6272786"/>
            <a:ext cx="2148501" cy="365125"/>
          </a:xfrm>
        </p:spPr>
        <p:txBody>
          <a:bodyPr/>
          <a:lstStyle/>
          <a:p>
            <a:fld id="{4027089A-8636-F64C-9D23-B4C3EC8D4BA5}" type="datetimeFigureOut">
              <a:rPr lang="en-US" smtClean="0"/>
              <a:t>9/12/2024</a:t>
            </a:fld>
            <a:endParaRPr lang="en-US"/>
          </a:p>
        </p:txBody>
      </p:sp>
      <p:sp>
        <p:nvSpPr>
          <p:cNvPr id="5" name="Footer Placeholder 4"/>
          <p:cNvSpPr>
            <a:spLocks noGrp="1"/>
          </p:cNvSpPr>
          <p:nvPr>
            <p:ph type="ftr" sz="quarter" idx="11"/>
          </p:nvPr>
        </p:nvSpPr>
        <p:spPr>
          <a:xfrm>
            <a:off x="1773450" y="6272786"/>
            <a:ext cx="5141214" cy="365125"/>
          </a:xfrm>
        </p:spPr>
        <p:txBody>
          <a:bodyPr/>
          <a:lstStyle/>
          <a:p>
            <a:endParaRPr lang="en-US"/>
          </a:p>
        </p:txBody>
      </p:sp>
      <p:grpSp>
        <p:nvGrpSpPr>
          <p:cNvPr id="8" name="Group 7"/>
          <p:cNvGrpSpPr>
            <a:grpSpLocks noChangeAspect="1"/>
          </p:cNvGrpSpPr>
          <p:nvPr/>
        </p:nvGrpSpPr>
        <p:grpSpPr>
          <a:xfrm>
            <a:off x="686684" y="2430623"/>
            <a:ext cx="9906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99237" y="2508607"/>
            <a:ext cx="965493" cy="720332"/>
          </a:xfrm>
        </p:spPr>
        <p:txBody>
          <a:bodyPr/>
          <a:lstStyle>
            <a:lvl1pPr>
              <a:defRPr sz="2800"/>
            </a:lvl1pPr>
          </a:lstStyle>
          <a:p>
            <a:fld id="{3953B47E-519D-9549-9FB6-B83933F17F08}" type="slidenum">
              <a:rPr lang="en-US" smtClean="0"/>
              <a:t>‹#›</a:t>
            </a:fld>
            <a:endParaRPr lang="en-US"/>
          </a:p>
        </p:txBody>
      </p:sp>
    </p:spTree>
    <p:extLst>
      <p:ext uri="{BB962C8B-B14F-4D97-AF65-F5344CB8AC3E}">
        <p14:creationId xmlns:p14="http://schemas.microsoft.com/office/powerpoint/2010/main" val="3678487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42950" y="2194560"/>
            <a:ext cx="39624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91570" y="2194560"/>
            <a:ext cx="39624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27089A-8636-F64C-9D23-B4C3EC8D4BA5}"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3B47E-519D-9549-9FB6-B83933F17F08}" type="slidenum">
              <a:rPr lang="en-US" smtClean="0"/>
              <a:t>‹#›</a:t>
            </a:fld>
            <a:endParaRPr lang="en-US"/>
          </a:p>
        </p:txBody>
      </p:sp>
    </p:spTree>
    <p:extLst>
      <p:ext uri="{BB962C8B-B14F-4D97-AF65-F5344CB8AC3E}">
        <p14:creationId xmlns:p14="http://schemas.microsoft.com/office/powerpoint/2010/main" val="2558466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42950" y="2048256"/>
            <a:ext cx="396240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42950" y="2743200"/>
            <a:ext cx="39624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222526" y="2048256"/>
            <a:ext cx="396240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222526" y="2743200"/>
            <a:ext cx="39624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27089A-8636-F64C-9D23-B4C3EC8D4BA5}" type="datetimeFigureOut">
              <a:rPr lang="en-US" smtClean="0"/>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53B47E-519D-9549-9FB6-B83933F17F08}" type="slidenum">
              <a:rPr lang="en-US" smtClean="0"/>
              <a:t>‹#›</a:t>
            </a:fld>
            <a:endParaRPr lang="en-US"/>
          </a:p>
        </p:txBody>
      </p:sp>
    </p:spTree>
    <p:extLst>
      <p:ext uri="{BB962C8B-B14F-4D97-AF65-F5344CB8AC3E}">
        <p14:creationId xmlns:p14="http://schemas.microsoft.com/office/powerpoint/2010/main" val="3259106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27089A-8636-F64C-9D23-B4C3EC8D4BA5}"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53B47E-519D-9549-9FB6-B83933F17F08}" type="slidenum">
              <a:rPr lang="en-US" smtClean="0"/>
              <a:t>‹#›</a:t>
            </a:fld>
            <a:endParaRPr lang="en-US"/>
          </a:p>
        </p:txBody>
      </p:sp>
    </p:spTree>
    <p:extLst>
      <p:ext uri="{BB962C8B-B14F-4D97-AF65-F5344CB8AC3E}">
        <p14:creationId xmlns:p14="http://schemas.microsoft.com/office/powerpoint/2010/main" val="2158570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7089A-8636-F64C-9D23-B4C3EC8D4BA5}" type="datetimeFigureOut">
              <a:rPr lang="en-US" smtClean="0"/>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53B47E-519D-9549-9FB6-B83933F17F08}" type="slidenum">
              <a:rPr lang="en-US" smtClean="0"/>
              <a:t>‹#›</a:t>
            </a:fld>
            <a:endParaRPr lang="en-US"/>
          </a:p>
        </p:txBody>
      </p:sp>
    </p:spTree>
    <p:extLst>
      <p:ext uri="{BB962C8B-B14F-4D97-AF65-F5344CB8AC3E}">
        <p14:creationId xmlns:p14="http://schemas.microsoft.com/office/powerpoint/2010/main" val="966703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746790" y="2"/>
            <a:ext cx="3159210"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46583" y="685800"/>
            <a:ext cx="2600325"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81037" y="685800"/>
            <a:ext cx="5453253"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46583" y="2423160"/>
            <a:ext cx="2600325" cy="3291840"/>
          </a:xfrm>
        </p:spPr>
        <p:txBody>
          <a:bodyPr>
            <a:normAutofit/>
          </a:bodyPr>
          <a:lstStyle>
            <a:lvl1pPr marL="0" indent="0">
              <a:lnSpc>
                <a:spcPct val="100000"/>
              </a:lnSpc>
              <a:spcBef>
                <a:spcPts val="1000"/>
              </a:spcBef>
              <a:buNone/>
              <a:defRPr sz="135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027089A-8636-F64C-9D23-B4C3EC8D4BA5}"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grpSp>
        <p:nvGrpSpPr>
          <p:cNvPr id="12" name="Group 11"/>
          <p:cNvGrpSpPr/>
          <p:nvPr/>
        </p:nvGrpSpPr>
        <p:grpSpPr>
          <a:xfrm>
            <a:off x="9232886" y="6255258"/>
            <a:ext cx="425958"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7" name="Slide Number Placeholder 6"/>
          <p:cNvSpPr>
            <a:spLocks noGrp="1"/>
          </p:cNvSpPr>
          <p:nvPr>
            <p:ph type="sldNum" sz="quarter" idx="12"/>
          </p:nvPr>
        </p:nvSpPr>
        <p:spPr/>
        <p:txBody>
          <a:bodyPr/>
          <a:lstStyle/>
          <a:p>
            <a:fld id="{3953B47E-519D-9549-9FB6-B83933F17F08}" type="slidenum">
              <a:rPr lang="en-US" smtClean="0"/>
              <a:t>‹#›</a:t>
            </a:fld>
            <a:endParaRPr lang="en-US"/>
          </a:p>
        </p:txBody>
      </p:sp>
    </p:spTree>
    <p:extLst>
      <p:ext uri="{BB962C8B-B14F-4D97-AF65-F5344CB8AC3E}">
        <p14:creationId xmlns:p14="http://schemas.microsoft.com/office/powerpoint/2010/main" val="417849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746790" y="2"/>
            <a:ext cx="3159210"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46583" y="685800"/>
            <a:ext cx="2600325"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746789"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946583" y="2423160"/>
            <a:ext cx="2600325" cy="3291840"/>
          </a:xfrm>
        </p:spPr>
        <p:txBody>
          <a:bodyPr>
            <a:normAutofit/>
          </a:bodyPr>
          <a:lstStyle>
            <a:lvl1pPr marL="0" indent="0">
              <a:lnSpc>
                <a:spcPct val="100000"/>
              </a:lnSpc>
              <a:spcBef>
                <a:spcPts val="1000"/>
              </a:spcBef>
              <a:buNone/>
              <a:defRPr sz="135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2">
                    <a:lumMod val="50000"/>
                  </a:schemeClr>
                </a:solidFill>
              </a:defRPr>
            </a:lvl1pPr>
          </a:lstStyle>
          <a:p>
            <a:fld id="{4027089A-8636-F64C-9D23-B4C3EC8D4BA5}" type="datetimeFigureOut">
              <a:rPr lang="en-US" smtClean="0"/>
              <a:t>9/12/2024</a:t>
            </a:fld>
            <a:endParaRPr lang="en-US"/>
          </a:p>
        </p:txBody>
      </p:sp>
      <p:grpSp>
        <p:nvGrpSpPr>
          <p:cNvPr id="12" name="Group 11"/>
          <p:cNvGrpSpPr/>
          <p:nvPr/>
        </p:nvGrpSpPr>
        <p:grpSpPr>
          <a:xfrm>
            <a:off x="9232886" y="6255258"/>
            <a:ext cx="425958"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7" name="Slide Number Placeholder 6"/>
          <p:cNvSpPr>
            <a:spLocks noGrp="1"/>
          </p:cNvSpPr>
          <p:nvPr>
            <p:ph type="sldNum" sz="quarter" idx="12"/>
          </p:nvPr>
        </p:nvSpPr>
        <p:spPr/>
        <p:txBody>
          <a:bodyPr/>
          <a:lstStyle/>
          <a:p>
            <a:fld id="{3953B47E-519D-9549-9FB6-B83933F17F08}" type="slidenum">
              <a:rPr lang="en-US" smtClean="0"/>
              <a:t>‹#›</a:t>
            </a:fld>
            <a:endParaRPr lang="en-US"/>
          </a:p>
        </p:txBody>
      </p:sp>
    </p:spTree>
    <p:extLst>
      <p:ext uri="{BB962C8B-B14F-4D97-AF65-F5344CB8AC3E}">
        <p14:creationId xmlns:p14="http://schemas.microsoft.com/office/powerpoint/2010/main" val="138868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9232886" y="6255258"/>
            <a:ext cx="425958"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742950" y="484632"/>
            <a:ext cx="84201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42950" y="2121408"/>
            <a:ext cx="84201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91732" y="6272786"/>
            <a:ext cx="2659761" cy="365125"/>
          </a:xfrm>
          <a:prstGeom prst="rect">
            <a:avLst/>
          </a:prstGeom>
        </p:spPr>
        <p:txBody>
          <a:bodyPr vert="horz" lIns="91440" tIns="45720" rIns="91440" bIns="45720" rtlCol="0" anchor="ctr"/>
          <a:lstStyle>
            <a:lvl1pPr algn="r">
              <a:defRPr sz="1000">
                <a:solidFill>
                  <a:schemeClr val="accent2">
                    <a:lumMod val="50000"/>
                  </a:schemeClr>
                </a:solidFill>
              </a:defRPr>
            </a:lvl1pPr>
          </a:lstStyle>
          <a:p>
            <a:fld id="{4027089A-8636-F64C-9D23-B4C3EC8D4BA5}" type="datetimeFigureOut">
              <a:rPr lang="en-US" smtClean="0"/>
              <a:t>9/12/2024</a:t>
            </a:fld>
            <a:endParaRPr lang="en-US"/>
          </a:p>
        </p:txBody>
      </p:sp>
      <p:sp>
        <p:nvSpPr>
          <p:cNvPr id="5" name="Footer Placeholder 4"/>
          <p:cNvSpPr>
            <a:spLocks noGrp="1"/>
          </p:cNvSpPr>
          <p:nvPr>
            <p:ph type="ftr" sz="quarter" idx="3"/>
          </p:nvPr>
        </p:nvSpPr>
        <p:spPr>
          <a:xfrm>
            <a:off x="742950" y="6272786"/>
            <a:ext cx="5141214" cy="365125"/>
          </a:xfrm>
          <a:prstGeom prst="rect">
            <a:avLst/>
          </a:prstGeom>
        </p:spPr>
        <p:txBody>
          <a:bodyPr vert="horz" lIns="91440" tIns="45720" rIns="91440" bIns="45720" rtlCol="0" anchor="ctr"/>
          <a:lstStyle>
            <a:lvl1pPr algn="l">
              <a:defRPr sz="1000">
                <a:solidFill>
                  <a:schemeClr val="accent2">
                    <a:lumMod val="50000"/>
                  </a:schemeClr>
                </a:solidFill>
              </a:defRPr>
            </a:lvl1pPr>
          </a:lstStyle>
          <a:p>
            <a:endParaRPr lang="en-US"/>
          </a:p>
        </p:txBody>
      </p:sp>
      <p:sp>
        <p:nvSpPr>
          <p:cNvPr id="6" name="Slide Number Placeholder 5"/>
          <p:cNvSpPr>
            <a:spLocks noGrp="1"/>
          </p:cNvSpPr>
          <p:nvPr>
            <p:ph type="sldNum" sz="quarter" idx="4"/>
          </p:nvPr>
        </p:nvSpPr>
        <p:spPr>
          <a:xfrm>
            <a:off x="9190292" y="6272786"/>
            <a:ext cx="520065" cy="365125"/>
          </a:xfrm>
          <a:prstGeom prst="rect">
            <a:avLst/>
          </a:prstGeom>
        </p:spPr>
        <p:txBody>
          <a:bodyPr vert="horz" lIns="91440" tIns="45720" rIns="91440" bIns="45720" rtlCol="0" anchor="ctr"/>
          <a:lstStyle>
            <a:lvl1pPr algn="ctr">
              <a:defRPr sz="1100" b="1" spc="-70" baseline="0">
                <a:solidFill>
                  <a:srgbClr val="FFFFFF"/>
                </a:solidFill>
                <a:latin typeface="+mj-lt"/>
              </a:defRPr>
            </a:lvl1pPr>
          </a:lstStyle>
          <a:p>
            <a:fld id="{3953B47E-519D-9549-9FB6-B83933F17F08}" type="slidenum">
              <a:rPr lang="en-US" smtClean="0"/>
              <a:t>‹#›</a:t>
            </a:fld>
            <a:endParaRPr lang="en-US"/>
          </a:p>
        </p:txBody>
      </p:sp>
    </p:spTree>
    <p:extLst>
      <p:ext uri="{BB962C8B-B14F-4D97-AF65-F5344CB8AC3E}">
        <p14:creationId xmlns:p14="http://schemas.microsoft.com/office/powerpoint/2010/main" val="2964088881"/>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0BCD6B-BA93-46F9-A5F6-58811D494BF1}"/>
              </a:ext>
            </a:extLst>
          </p:cNvPr>
          <p:cNvSpPr txBox="1"/>
          <p:nvPr/>
        </p:nvSpPr>
        <p:spPr>
          <a:xfrm>
            <a:off x="114845" y="116934"/>
            <a:ext cx="9722840" cy="369332"/>
          </a:xfrm>
          <a:prstGeom prst="rect">
            <a:avLst/>
          </a:prstGeom>
          <a:solidFill>
            <a:schemeClr val="accent6">
              <a:lumMod val="20000"/>
              <a:lumOff val="80000"/>
            </a:schemeClr>
          </a:solidFill>
          <a:ln w="19050">
            <a:solidFill>
              <a:schemeClr val="tx1"/>
            </a:solidFill>
          </a:ln>
        </p:spPr>
        <p:txBody>
          <a:bodyPr wrap="square" rtlCol="0">
            <a:spAutoFit/>
          </a:bodyPr>
          <a:lstStyle/>
          <a:p>
            <a:pPr algn="ctr"/>
            <a:r>
              <a:rPr lang="en-GB" dirty="0">
                <a:latin typeface="Cooper Black" panose="0208090404030B020404" pitchFamily="18" charset="0"/>
                <a:cs typeface="Arial" panose="020B0604020202020204" pitchFamily="34" charset="0"/>
              </a:rPr>
              <a:t>World War 2</a:t>
            </a:r>
            <a:endParaRPr lang="en-GB" i="1" dirty="0">
              <a:latin typeface="Cooper Black" panose="0208090404030B020404" pitchFamily="18" charset="0"/>
              <a:cs typeface="Arial" panose="020B0604020202020204" pitchFamily="34" charset="0"/>
            </a:endParaRPr>
          </a:p>
        </p:txBody>
      </p:sp>
      <p:graphicFrame>
        <p:nvGraphicFramePr>
          <p:cNvPr id="5" name="Table 4">
            <a:extLst>
              <a:ext uri="{FF2B5EF4-FFF2-40B4-BE49-F238E27FC236}">
                <a16:creationId xmlns:a16="http://schemas.microsoft.com/office/drawing/2014/main" id="{F48F1B75-C2BC-47F9-9206-A152570118C9}"/>
              </a:ext>
            </a:extLst>
          </p:cNvPr>
          <p:cNvGraphicFramePr>
            <a:graphicFrameLocks noGrp="1"/>
          </p:cNvGraphicFramePr>
          <p:nvPr>
            <p:extLst>
              <p:ext uri="{D42A27DB-BD31-4B8C-83A1-F6EECF244321}">
                <p14:modId xmlns:p14="http://schemas.microsoft.com/office/powerpoint/2010/main" val="2739348414"/>
              </p:ext>
            </p:extLst>
          </p:nvPr>
        </p:nvGraphicFramePr>
        <p:xfrm>
          <a:off x="114844" y="563997"/>
          <a:ext cx="9707265" cy="2308565"/>
        </p:xfrm>
        <a:graphic>
          <a:graphicData uri="http://schemas.openxmlformats.org/drawingml/2006/table">
            <a:tbl>
              <a:tblPr firstRow="1" bandRow="1">
                <a:tableStyleId>{F5AB1C69-6EDB-4FF4-983F-18BD219EF322}</a:tableStyleId>
              </a:tblPr>
              <a:tblGrid>
                <a:gridCol w="425025">
                  <a:extLst>
                    <a:ext uri="{9D8B030D-6E8A-4147-A177-3AD203B41FA5}">
                      <a16:colId xmlns:a16="http://schemas.microsoft.com/office/drawing/2014/main" val="2316687726"/>
                    </a:ext>
                  </a:extLst>
                </a:gridCol>
                <a:gridCol w="9282240">
                  <a:extLst>
                    <a:ext uri="{9D8B030D-6E8A-4147-A177-3AD203B41FA5}">
                      <a16:colId xmlns:a16="http://schemas.microsoft.com/office/drawing/2014/main" val="2379496559"/>
                    </a:ext>
                  </a:extLst>
                </a:gridCol>
              </a:tblGrid>
              <a:tr h="445544">
                <a:tc gridSpan="2">
                  <a:txBody>
                    <a:bodyPr/>
                    <a:lstStyle/>
                    <a:p>
                      <a:pPr algn="ctr"/>
                      <a:r>
                        <a:rPr lang="en-GB" altLang="en-GB" sz="1600" dirty="0"/>
                        <a:t>Discussion Topics and Enquiry Questions</a:t>
                      </a:r>
                      <a:endParaRPr lang="en-GB" altLang="en-GB" sz="1600" dirty="0">
                        <a:latin typeface="Arial" panose="020B0604020202020204" pitchFamily="34" charset="0"/>
                        <a:cs typeface="Arial" panose="020B0604020202020204" pitchFamily="34" charset="0"/>
                      </a:endParaRPr>
                    </a:p>
                  </a:txBody>
                  <a:tcPr marL="74295" marR="74295" marT="37148" marB="37148"/>
                </a:tc>
                <a:tc hMerge="1">
                  <a:txBody>
                    <a:bodyPr/>
                    <a:lstStyle/>
                    <a:p>
                      <a:endParaRPr lang="en-GB" altLang="en-GB" dirty="0"/>
                    </a:p>
                  </a:txBody>
                  <a:tcPr marL="74295" marR="74295" marT="37148" marB="37148"/>
                </a:tc>
                <a:extLst>
                  <a:ext uri="{0D108BD9-81ED-4DB2-BD59-A6C34878D82A}">
                    <a16:rowId xmlns:a16="http://schemas.microsoft.com/office/drawing/2014/main" val="1550516657"/>
                  </a:ext>
                </a:extLst>
              </a:tr>
              <a:tr h="285095">
                <a:tc>
                  <a:txBody>
                    <a:bodyPr/>
                    <a:lstStyle/>
                    <a:p>
                      <a:r>
                        <a:rPr lang="en-GB" altLang="en-GB" sz="1100" b="0" dirty="0"/>
                        <a:t>1</a:t>
                      </a:r>
                    </a:p>
                  </a:txBody>
                  <a:tcPr marL="74295" marR="74295" marT="37148" marB="37148" anchor="ctr"/>
                </a:tc>
                <a:tc>
                  <a:txBody>
                    <a:bodyPr/>
                    <a:lstStyle/>
                    <a:p>
                      <a:pPr algn="l"/>
                      <a:r>
                        <a:rPr lang="en-GB" sz="1200" dirty="0">
                          <a:latin typeface="+mj-lt"/>
                          <a:cs typeface="Arial" panose="020B0604020202020204" pitchFamily="34" charset="0"/>
                        </a:rPr>
                        <a:t>Is war a justifiable act?</a:t>
                      </a:r>
                    </a:p>
                  </a:txBody>
                  <a:tcPr marL="68580" marR="68580" marT="0" marB="0" anchor="ctr"/>
                </a:tc>
                <a:extLst>
                  <a:ext uri="{0D108BD9-81ED-4DB2-BD59-A6C34878D82A}">
                    <a16:rowId xmlns:a16="http://schemas.microsoft.com/office/drawing/2014/main" val="1018375653"/>
                  </a:ext>
                </a:extLst>
              </a:tr>
              <a:tr h="285095">
                <a:tc>
                  <a:txBody>
                    <a:bodyPr/>
                    <a:lstStyle/>
                    <a:p>
                      <a:r>
                        <a:rPr lang="en-GB" altLang="en-GB" sz="1100" b="0" dirty="0"/>
                        <a:t>2</a:t>
                      </a:r>
                    </a:p>
                  </a:txBody>
                  <a:tcPr marL="74295" marR="74295" marT="37148" marB="37148" anchor="ctr"/>
                </a:tc>
                <a:tc>
                  <a:txBody>
                    <a:bodyPr/>
                    <a:lstStyle/>
                    <a:p>
                      <a:pPr algn="l"/>
                      <a:r>
                        <a:rPr lang="en-GB" sz="1200" dirty="0">
                          <a:latin typeface="+mj-lt"/>
                          <a:cs typeface="Arial" panose="020B0604020202020204" pitchFamily="34" charset="0"/>
                        </a:rPr>
                        <a:t>What was the catalyst that started World War 2?</a:t>
                      </a:r>
                    </a:p>
                  </a:txBody>
                  <a:tcPr marL="68580" marR="68580" marT="0" marB="0" anchor="ctr"/>
                </a:tc>
                <a:extLst>
                  <a:ext uri="{0D108BD9-81ED-4DB2-BD59-A6C34878D82A}">
                    <a16:rowId xmlns:a16="http://schemas.microsoft.com/office/drawing/2014/main" val="2963941051"/>
                  </a:ext>
                </a:extLst>
              </a:tr>
              <a:tr h="285095">
                <a:tc>
                  <a:txBody>
                    <a:bodyPr/>
                    <a:lstStyle/>
                    <a:p>
                      <a:r>
                        <a:rPr lang="en-GB" altLang="en-GB" sz="1100" b="0" dirty="0"/>
                        <a:t>3</a:t>
                      </a:r>
                    </a:p>
                  </a:txBody>
                  <a:tcPr marL="74295" marR="74295" marT="37148" marB="37148" anchor="ctr"/>
                </a:tc>
                <a:tc>
                  <a:txBody>
                    <a:bodyPr/>
                    <a:lstStyle/>
                    <a:p>
                      <a:pPr algn="l"/>
                      <a:r>
                        <a:rPr lang="en-GB" sz="1200" dirty="0">
                          <a:solidFill>
                            <a:schemeClr val="tx1"/>
                          </a:solidFill>
                          <a:latin typeface="+mj-lt"/>
                        </a:rPr>
                        <a:t>What was Britain like during World War 2?</a:t>
                      </a:r>
                    </a:p>
                  </a:txBody>
                  <a:tcPr marL="68580" marR="68580" marT="0" marB="0" anchor="ctr"/>
                </a:tc>
                <a:extLst>
                  <a:ext uri="{0D108BD9-81ED-4DB2-BD59-A6C34878D82A}">
                    <a16:rowId xmlns:a16="http://schemas.microsoft.com/office/drawing/2014/main" val="2929339964"/>
                  </a:ext>
                </a:extLst>
              </a:tr>
              <a:tr h="327757">
                <a:tc>
                  <a:txBody>
                    <a:bodyPr/>
                    <a:lstStyle/>
                    <a:p>
                      <a:r>
                        <a:rPr lang="en-GB" altLang="en-GB" sz="1100" b="0" dirty="0"/>
                        <a:t>4</a:t>
                      </a:r>
                    </a:p>
                  </a:txBody>
                  <a:tcPr marL="74295" marR="74295" marT="37148" marB="37148" anchor="ctr"/>
                </a:tc>
                <a:tc>
                  <a:txBody>
                    <a:bodyPr/>
                    <a:lstStyle/>
                    <a:p>
                      <a:pPr algn="l"/>
                      <a:r>
                        <a:rPr lang="en-GB" sz="1200" dirty="0">
                          <a:latin typeface="+mj-lt"/>
                        </a:rPr>
                        <a:t>How did Britain change as a result of World War 2?</a:t>
                      </a:r>
                    </a:p>
                  </a:txBody>
                  <a:tcPr marL="68580" marR="68580" marT="0" marB="0" anchor="ctr"/>
                </a:tc>
                <a:extLst>
                  <a:ext uri="{0D108BD9-81ED-4DB2-BD59-A6C34878D82A}">
                    <a16:rowId xmlns:a16="http://schemas.microsoft.com/office/drawing/2014/main" val="2127594675"/>
                  </a:ext>
                </a:extLst>
              </a:tr>
              <a:tr h="287837">
                <a:tc>
                  <a:txBody>
                    <a:bodyPr/>
                    <a:lstStyle/>
                    <a:p>
                      <a:r>
                        <a:rPr lang="en-GB" altLang="en-GB" sz="1100" b="0" dirty="0"/>
                        <a:t>5</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j-lt"/>
                          <a:ea typeface="+mn-ea"/>
                          <a:cs typeface="Arial" panose="020B0604020202020204" pitchFamily="34" charset="0"/>
                        </a:rPr>
                        <a:t>What was the impact of key events such as the holocaust and Battle of Britain?</a:t>
                      </a:r>
                      <a:endParaRPr lang="en-GB" sz="1200" dirty="0">
                        <a:latin typeface="+mj-lt"/>
                      </a:endParaRPr>
                    </a:p>
                  </a:txBody>
                  <a:tcPr marL="68580" marR="68580" marT="0" marB="0" anchor="ctr"/>
                </a:tc>
                <a:extLst>
                  <a:ext uri="{0D108BD9-81ED-4DB2-BD59-A6C34878D82A}">
                    <a16:rowId xmlns:a16="http://schemas.microsoft.com/office/drawing/2014/main" val="630945595"/>
                  </a:ext>
                </a:extLst>
              </a:tr>
              <a:tr h="392142">
                <a:tc>
                  <a:txBody>
                    <a:bodyPr/>
                    <a:lstStyle/>
                    <a:p>
                      <a:r>
                        <a:rPr lang="en-GB" altLang="en-GB" sz="1100" b="0" dirty="0"/>
                        <a:t>6</a:t>
                      </a:r>
                    </a:p>
                  </a:txBody>
                  <a:tcPr marL="74295" marR="74295" marT="37148" marB="37148" anchor="ctr"/>
                </a:tc>
                <a:tc>
                  <a:txBody>
                    <a:bodyPr/>
                    <a:lstStyle/>
                    <a:p>
                      <a:pPr algn="l"/>
                      <a:r>
                        <a:rPr lang="en-GB" sz="1200" dirty="0">
                          <a:latin typeface="+mj-lt"/>
                        </a:rPr>
                        <a:t>How were children impacted during the war?</a:t>
                      </a:r>
                    </a:p>
                  </a:txBody>
                  <a:tcPr marL="68580" marR="68580" marT="0" marB="0" anchor="ctr"/>
                </a:tc>
                <a:extLst>
                  <a:ext uri="{0D108BD9-81ED-4DB2-BD59-A6C34878D82A}">
                    <a16:rowId xmlns:a16="http://schemas.microsoft.com/office/drawing/2014/main" val="245600744"/>
                  </a:ext>
                </a:extLst>
              </a:tr>
            </a:tbl>
          </a:graphicData>
        </a:graphic>
      </p:graphicFrame>
      <p:graphicFrame>
        <p:nvGraphicFramePr>
          <p:cNvPr id="11" name="Table 10">
            <a:extLst>
              <a:ext uri="{FF2B5EF4-FFF2-40B4-BE49-F238E27FC236}">
                <a16:creationId xmlns:a16="http://schemas.microsoft.com/office/drawing/2014/main" id="{A1B21355-C57A-41CE-9696-41478F61025A}"/>
              </a:ext>
            </a:extLst>
          </p:cNvPr>
          <p:cNvGraphicFramePr>
            <a:graphicFrameLocks noGrp="1"/>
          </p:cNvGraphicFramePr>
          <p:nvPr>
            <p:extLst>
              <p:ext uri="{D42A27DB-BD31-4B8C-83A1-F6EECF244321}">
                <p14:modId xmlns:p14="http://schemas.microsoft.com/office/powerpoint/2010/main" val="3135430284"/>
              </p:ext>
            </p:extLst>
          </p:nvPr>
        </p:nvGraphicFramePr>
        <p:xfrm>
          <a:off x="7238302" y="2864324"/>
          <a:ext cx="2583808" cy="1920240"/>
        </p:xfrm>
        <a:graphic>
          <a:graphicData uri="http://schemas.openxmlformats.org/drawingml/2006/table">
            <a:tbl>
              <a:tblPr firstRow="1" bandRow="1">
                <a:tableStyleId>{F5AB1C69-6EDB-4FF4-983F-18BD219EF322}</a:tableStyleId>
              </a:tblPr>
              <a:tblGrid>
                <a:gridCol w="2583808">
                  <a:extLst>
                    <a:ext uri="{9D8B030D-6E8A-4147-A177-3AD203B41FA5}">
                      <a16:colId xmlns:a16="http://schemas.microsoft.com/office/drawing/2014/main" val="2606679746"/>
                    </a:ext>
                  </a:extLst>
                </a:gridCol>
              </a:tblGrid>
              <a:tr h="239931">
                <a:tc>
                  <a:txBody>
                    <a:bodyPr/>
                    <a:lstStyle/>
                    <a:p>
                      <a:pPr algn="ctr"/>
                      <a:r>
                        <a:rPr lang="en-GB" sz="1600" dirty="0"/>
                        <a:t>Sentence Stems</a:t>
                      </a:r>
                    </a:p>
                  </a:txBody>
                  <a:tcPr/>
                </a:tc>
                <a:extLst>
                  <a:ext uri="{0D108BD9-81ED-4DB2-BD59-A6C34878D82A}">
                    <a16:rowId xmlns:a16="http://schemas.microsoft.com/office/drawing/2014/main" val="3820405797"/>
                  </a:ext>
                </a:extLst>
              </a:tr>
              <a:tr h="1455279">
                <a:tc>
                  <a:txBody>
                    <a:bodyPr/>
                    <a:lstStyle/>
                    <a:p>
                      <a:r>
                        <a:rPr lang="en-GB" sz="1400" dirty="0"/>
                        <a:t>I agree with… because…</a:t>
                      </a:r>
                    </a:p>
                    <a:p>
                      <a:r>
                        <a:rPr lang="en-GB" sz="1400" dirty="0"/>
                        <a:t>I disagree with… because…</a:t>
                      </a:r>
                    </a:p>
                    <a:p>
                      <a:r>
                        <a:rPr lang="en-GB" sz="1400" dirty="0"/>
                        <a:t>I would like to challenge the view…</a:t>
                      </a:r>
                    </a:p>
                    <a:p>
                      <a:r>
                        <a:rPr lang="en-GB" sz="1400" dirty="0"/>
                        <a:t>Adding onto …’s point…</a:t>
                      </a:r>
                    </a:p>
                    <a:p>
                      <a:r>
                        <a:rPr lang="en-GB" sz="1400" dirty="0"/>
                        <a:t>In my opinion…</a:t>
                      </a:r>
                    </a:p>
                    <a:p>
                      <a:r>
                        <a:rPr lang="en-GB" sz="1400" dirty="0"/>
                        <a:t>I know this because…</a:t>
                      </a:r>
                    </a:p>
                  </a:txBody>
                  <a:tcPr/>
                </a:tc>
                <a:extLst>
                  <a:ext uri="{0D108BD9-81ED-4DB2-BD59-A6C34878D82A}">
                    <a16:rowId xmlns:a16="http://schemas.microsoft.com/office/drawing/2014/main" val="3140981001"/>
                  </a:ext>
                </a:extLst>
              </a:tr>
            </a:tbl>
          </a:graphicData>
        </a:graphic>
      </p:graphicFrame>
      <p:graphicFrame>
        <p:nvGraphicFramePr>
          <p:cNvPr id="13" name="Table 12">
            <a:extLst>
              <a:ext uri="{FF2B5EF4-FFF2-40B4-BE49-F238E27FC236}">
                <a16:creationId xmlns:a16="http://schemas.microsoft.com/office/drawing/2014/main" id="{48053EDB-FB85-4D6E-B38B-717C0B857BEC}"/>
              </a:ext>
            </a:extLst>
          </p:cNvPr>
          <p:cNvGraphicFramePr>
            <a:graphicFrameLocks noGrp="1"/>
          </p:cNvGraphicFramePr>
          <p:nvPr>
            <p:extLst>
              <p:ext uri="{D42A27DB-BD31-4B8C-83A1-F6EECF244321}">
                <p14:modId xmlns:p14="http://schemas.microsoft.com/office/powerpoint/2010/main" val="3095861743"/>
              </p:ext>
            </p:extLst>
          </p:nvPr>
        </p:nvGraphicFramePr>
        <p:xfrm>
          <a:off x="3482844" y="4034950"/>
          <a:ext cx="3708198" cy="2730566"/>
        </p:xfrm>
        <a:graphic>
          <a:graphicData uri="http://schemas.openxmlformats.org/drawingml/2006/table">
            <a:tbl>
              <a:tblPr firstRow="1" bandRow="1">
                <a:tableStyleId>{F5AB1C69-6EDB-4FF4-983F-18BD219EF322}</a:tableStyleId>
              </a:tblPr>
              <a:tblGrid>
                <a:gridCol w="1854099">
                  <a:extLst>
                    <a:ext uri="{9D8B030D-6E8A-4147-A177-3AD203B41FA5}">
                      <a16:colId xmlns:a16="http://schemas.microsoft.com/office/drawing/2014/main" val="1800091382"/>
                    </a:ext>
                  </a:extLst>
                </a:gridCol>
                <a:gridCol w="1854099">
                  <a:extLst>
                    <a:ext uri="{9D8B030D-6E8A-4147-A177-3AD203B41FA5}">
                      <a16:colId xmlns:a16="http://schemas.microsoft.com/office/drawing/2014/main" val="1336060009"/>
                    </a:ext>
                  </a:extLst>
                </a:gridCol>
              </a:tblGrid>
              <a:tr h="310930">
                <a:tc gridSpan="2">
                  <a:txBody>
                    <a:bodyPr/>
                    <a:lstStyle/>
                    <a:p>
                      <a:pPr algn="ctr"/>
                      <a:r>
                        <a:rPr lang="en-GB" sz="1600" dirty="0" err="1"/>
                        <a:t>Oracy</a:t>
                      </a:r>
                      <a:r>
                        <a:rPr lang="en-GB" sz="1600" dirty="0"/>
                        <a:t> Skills</a:t>
                      </a:r>
                      <a:endParaRPr lang="en-GB" sz="1600" dirty="0">
                        <a:latin typeface="Arial" panose="020B0604020202020204" pitchFamily="34" charset="0"/>
                        <a:cs typeface="Arial" panose="020B0604020202020204" pitchFamily="34" charset="0"/>
                      </a:endParaRPr>
                    </a:p>
                  </a:txBody>
                  <a:tcPr/>
                </a:tc>
                <a:tc hMerge="1">
                  <a:txBody>
                    <a:bodyPr/>
                    <a:lstStyle/>
                    <a:p>
                      <a:endParaRPr lang="en-GB" dirty="0"/>
                    </a:p>
                  </a:txBody>
                  <a:tcPr/>
                </a:tc>
                <a:extLst>
                  <a:ext uri="{0D108BD9-81ED-4DB2-BD59-A6C34878D82A}">
                    <a16:rowId xmlns:a16="http://schemas.microsoft.com/office/drawing/2014/main" val="4176502035"/>
                  </a:ext>
                </a:extLst>
              </a:tr>
              <a:tr h="1045854">
                <a:tc>
                  <a:txBody>
                    <a:bodyPr/>
                    <a:lstStyle/>
                    <a:p>
                      <a:r>
                        <a:rPr lang="en-GB" sz="1600" b="1" dirty="0"/>
                        <a:t>Social</a:t>
                      </a:r>
                    </a:p>
                    <a:p>
                      <a:r>
                        <a:rPr lang="en-GB" sz="1200" dirty="0"/>
                        <a:t>To be able to present information fluently and confidently</a:t>
                      </a:r>
                      <a:endParaRPr lang="en-GB" sz="1600" dirty="0"/>
                    </a:p>
                    <a:p>
                      <a:endParaRPr lang="en-GB" sz="1600" dirty="0"/>
                    </a:p>
                  </a:txBody>
                  <a:tcPr/>
                </a:tc>
                <a:tc>
                  <a:txBody>
                    <a:bodyPr/>
                    <a:lstStyle/>
                    <a:p>
                      <a:r>
                        <a:rPr lang="en-GB" sz="1600" b="1" dirty="0"/>
                        <a:t>Cognitive</a:t>
                      </a:r>
                    </a:p>
                    <a:p>
                      <a:r>
                        <a:rPr lang="en-GB" sz="1200" dirty="0"/>
                        <a:t>To construct a detailed argument and respond to more complex questioning</a:t>
                      </a:r>
                      <a:endParaRPr lang="en-GB" sz="1200" b="0" dirty="0"/>
                    </a:p>
                  </a:txBody>
                  <a:tcPr/>
                </a:tc>
                <a:extLst>
                  <a:ext uri="{0D108BD9-81ED-4DB2-BD59-A6C34878D82A}">
                    <a16:rowId xmlns:a16="http://schemas.microsoft.com/office/drawing/2014/main" val="3790950350"/>
                  </a:ext>
                </a:extLst>
              </a:tr>
              <a:tr h="1267526">
                <a:tc>
                  <a:txBody>
                    <a:bodyPr/>
                    <a:lstStyle/>
                    <a:p>
                      <a:r>
                        <a:rPr lang="en-GB" sz="1600" b="1" dirty="0"/>
                        <a:t>Linguistic</a:t>
                      </a:r>
                    </a:p>
                    <a:p>
                      <a:r>
                        <a:rPr lang="en-GB" sz="1200" dirty="0"/>
                        <a:t>To respond using sophisticated sentence stem and give evidence support their suggestions</a:t>
                      </a:r>
                      <a:endParaRPr lang="en-GB" sz="1600" dirty="0"/>
                    </a:p>
                  </a:txBody>
                  <a:tcPr/>
                </a:tc>
                <a:tc>
                  <a:txBody>
                    <a:bodyPr/>
                    <a:lstStyle/>
                    <a:p>
                      <a:r>
                        <a:rPr lang="en-GB" sz="1600" b="1" dirty="0"/>
                        <a:t>Physical</a:t>
                      </a:r>
                    </a:p>
                    <a:p>
                      <a:r>
                        <a:rPr lang="en-GB" sz="1200" dirty="0"/>
                        <a:t>To respond positively to others who may disagree with our opinions</a:t>
                      </a:r>
                      <a:endParaRPr lang="en-GB" sz="1200" b="0" dirty="0"/>
                    </a:p>
                  </a:txBody>
                  <a:tcPr/>
                </a:tc>
                <a:extLst>
                  <a:ext uri="{0D108BD9-81ED-4DB2-BD59-A6C34878D82A}">
                    <a16:rowId xmlns:a16="http://schemas.microsoft.com/office/drawing/2014/main" val="3029695232"/>
                  </a:ext>
                </a:extLst>
              </a:tr>
            </a:tbl>
          </a:graphicData>
        </a:graphic>
      </p:graphicFrame>
      <p:graphicFrame>
        <p:nvGraphicFramePr>
          <p:cNvPr id="14" name="Table 13">
            <a:extLst>
              <a:ext uri="{FF2B5EF4-FFF2-40B4-BE49-F238E27FC236}">
                <a16:creationId xmlns:a16="http://schemas.microsoft.com/office/drawing/2014/main" id="{07C99E05-6401-4939-AC48-DD0582AD12CE}"/>
              </a:ext>
            </a:extLst>
          </p:cNvPr>
          <p:cNvGraphicFramePr>
            <a:graphicFrameLocks noGrp="1"/>
          </p:cNvGraphicFramePr>
          <p:nvPr>
            <p:extLst>
              <p:ext uri="{D42A27DB-BD31-4B8C-83A1-F6EECF244321}">
                <p14:modId xmlns:p14="http://schemas.microsoft.com/office/powerpoint/2010/main" val="3686909187"/>
              </p:ext>
            </p:extLst>
          </p:nvPr>
        </p:nvGraphicFramePr>
        <p:xfrm>
          <a:off x="7268152" y="4820827"/>
          <a:ext cx="2583808" cy="1920240"/>
        </p:xfrm>
        <a:graphic>
          <a:graphicData uri="http://schemas.openxmlformats.org/drawingml/2006/table">
            <a:tbl>
              <a:tblPr firstRow="1" bandRow="1">
                <a:tableStyleId>{F5AB1C69-6EDB-4FF4-983F-18BD219EF322}</a:tableStyleId>
              </a:tblPr>
              <a:tblGrid>
                <a:gridCol w="2583808">
                  <a:extLst>
                    <a:ext uri="{9D8B030D-6E8A-4147-A177-3AD203B41FA5}">
                      <a16:colId xmlns:a16="http://schemas.microsoft.com/office/drawing/2014/main" val="2606679746"/>
                    </a:ext>
                  </a:extLst>
                </a:gridCol>
              </a:tblGrid>
              <a:tr h="404049">
                <a:tc>
                  <a:txBody>
                    <a:bodyPr/>
                    <a:lstStyle/>
                    <a:p>
                      <a:pPr algn="ctr"/>
                      <a:r>
                        <a:rPr lang="en-GB" sz="1600" dirty="0"/>
                        <a:t>Recommended Reads</a:t>
                      </a:r>
                    </a:p>
                  </a:txBody>
                  <a:tcPr/>
                </a:tc>
                <a:extLst>
                  <a:ext uri="{0D108BD9-81ED-4DB2-BD59-A6C34878D82A}">
                    <a16:rowId xmlns:a16="http://schemas.microsoft.com/office/drawing/2014/main" val="3820405797"/>
                  </a:ext>
                </a:extLst>
              </a:tr>
              <a:tr h="1516191">
                <a:tc>
                  <a:txBody>
                    <a:bodyPr/>
                    <a:lstStyle/>
                    <a:p>
                      <a:r>
                        <a:rPr lang="en-GB" sz="1200" dirty="0"/>
                        <a:t>Goodnight Mister Tom- Michelle </a:t>
                      </a:r>
                      <a:r>
                        <a:rPr lang="en-GB" sz="1200" dirty="0" err="1"/>
                        <a:t>Magorian</a:t>
                      </a:r>
                      <a:r>
                        <a:rPr lang="en-GB" sz="1200" dirty="0"/>
                        <a:t> </a:t>
                      </a:r>
                    </a:p>
                    <a:p>
                      <a:r>
                        <a:rPr lang="en-GB" sz="1200" dirty="0"/>
                        <a:t>Once – Morris </a:t>
                      </a:r>
                      <a:r>
                        <a:rPr lang="en-GB" sz="1200" dirty="0" err="1"/>
                        <a:t>Gleitzman</a:t>
                      </a:r>
                      <a:r>
                        <a:rPr lang="en-GB" sz="1200" dirty="0"/>
                        <a:t> </a:t>
                      </a:r>
                    </a:p>
                    <a:p>
                      <a:r>
                        <a:rPr lang="en-GB" sz="1200" dirty="0"/>
                        <a:t>Anne Frank: The Diary of a Young Girl – Anne Frank</a:t>
                      </a:r>
                    </a:p>
                    <a:p>
                      <a:r>
                        <a:rPr lang="en-GB" sz="1200" dirty="0"/>
                        <a:t>The Boy in the Striped Pyjamas – John Boyne </a:t>
                      </a:r>
                    </a:p>
                  </a:txBody>
                  <a:tcPr/>
                </a:tc>
                <a:extLst>
                  <a:ext uri="{0D108BD9-81ED-4DB2-BD59-A6C34878D82A}">
                    <a16:rowId xmlns:a16="http://schemas.microsoft.com/office/drawing/2014/main" val="3140981001"/>
                  </a:ext>
                </a:extLst>
              </a:tr>
            </a:tbl>
          </a:graphicData>
        </a:graphic>
      </p:graphicFrame>
      <p:pic>
        <p:nvPicPr>
          <p:cNvPr id="10" name="Picture 9">
            <a:extLst>
              <a:ext uri="{FF2B5EF4-FFF2-40B4-BE49-F238E27FC236}">
                <a16:creationId xmlns:a16="http://schemas.microsoft.com/office/drawing/2014/main" id="{2F4DA275-145B-4704-8C69-93A6878A1FE6}"/>
              </a:ext>
            </a:extLst>
          </p:cNvPr>
          <p:cNvPicPr>
            <a:picLocks noChangeAspect="1"/>
          </p:cNvPicPr>
          <p:nvPr/>
        </p:nvPicPr>
        <p:blipFill>
          <a:blip r:embed="rId3"/>
          <a:stretch>
            <a:fillRect/>
          </a:stretch>
        </p:blipFill>
        <p:spPr>
          <a:xfrm>
            <a:off x="6721284" y="6296340"/>
            <a:ext cx="320088" cy="388679"/>
          </a:xfrm>
          <a:prstGeom prst="rect">
            <a:avLst/>
          </a:prstGeom>
        </p:spPr>
      </p:pic>
      <p:pic>
        <p:nvPicPr>
          <p:cNvPr id="12" name="Picture 11">
            <a:extLst>
              <a:ext uri="{FF2B5EF4-FFF2-40B4-BE49-F238E27FC236}">
                <a16:creationId xmlns:a16="http://schemas.microsoft.com/office/drawing/2014/main" id="{116DA97A-60D9-43D1-A6BC-EA586FB092DE}"/>
              </a:ext>
            </a:extLst>
          </p:cNvPr>
          <p:cNvPicPr>
            <a:picLocks noChangeAspect="1"/>
          </p:cNvPicPr>
          <p:nvPr/>
        </p:nvPicPr>
        <p:blipFill>
          <a:blip r:embed="rId4"/>
          <a:stretch>
            <a:fillRect/>
          </a:stretch>
        </p:blipFill>
        <p:spPr>
          <a:xfrm>
            <a:off x="6842705" y="4424766"/>
            <a:ext cx="218957" cy="300429"/>
          </a:xfrm>
          <a:prstGeom prst="rect">
            <a:avLst/>
          </a:prstGeom>
        </p:spPr>
      </p:pic>
      <p:pic>
        <p:nvPicPr>
          <p:cNvPr id="15" name="Picture 14">
            <a:extLst>
              <a:ext uri="{FF2B5EF4-FFF2-40B4-BE49-F238E27FC236}">
                <a16:creationId xmlns:a16="http://schemas.microsoft.com/office/drawing/2014/main" id="{6864B7EC-C8A2-4A50-A318-0A65C1C13D6D}"/>
              </a:ext>
            </a:extLst>
          </p:cNvPr>
          <p:cNvPicPr>
            <a:picLocks noChangeAspect="1"/>
          </p:cNvPicPr>
          <p:nvPr/>
        </p:nvPicPr>
        <p:blipFill>
          <a:blip r:embed="rId5"/>
          <a:stretch>
            <a:fillRect/>
          </a:stretch>
        </p:blipFill>
        <p:spPr>
          <a:xfrm>
            <a:off x="5011326" y="4371618"/>
            <a:ext cx="262492" cy="290417"/>
          </a:xfrm>
          <a:prstGeom prst="rect">
            <a:avLst/>
          </a:prstGeom>
        </p:spPr>
      </p:pic>
      <p:pic>
        <p:nvPicPr>
          <p:cNvPr id="16" name="Picture 15">
            <a:extLst>
              <a:ext uri="{FF2B5EF4-FFF2-40B4-BE49-F238E27FC236}">
                <a16:creationId xmlns:a16="http://schemas.microsoft.com/office/drawing/2014/main" id="{07BF0B53-4930-4F6B-AB74-7057EA58F2E0}"/>
              </a:ext>
            </a:extLst>
          </p:cNvPr>
          <p:cNvPicPr>
            <a:picLocks noChangeAspect="1"/>
          </p:cNvPicPr>
          <p:nvPr/>
        </p:nvPicPr>
        <p:blipFill>
          <a:blip r:embed="rId6"/>
          <a:stretch>
            <a:fillRect/>
          </a:stretch>
        </p:blipFill>
        <p:spPr>
          <a:xfrm>
            <a:off x="4941203" y="5518291"/>
            <a:ext cx="332615" cy="344494"/>
          </a:xfrm>
          <a:prstGeom prst="rect">
            <a:avLst/>
          </a:prstGeom>
        </p:spPr>
      </p:pic>
      <p:graphicFrame>
        <p:nvGraphicFramePr>
          <p:cNvPr id="17" name="Table 16">
            <a:extLst>
              <a:ext uri="{FF2B5EF4-FFF2-40B4-BE49-F238E27FC236}">
                <a16:creationId xmlns:a16="http://schemas.microsoft.com/office/drawing/2014/main" id="{0D3A3D28-97D3-4F7F-8073-A330F0EDEC57}"/>
              </a:ext>
            </a:extLst>
          </p:cNvPr>
          <p:cNvGraphicFramePr>
            <a:graphicFrameLocks noGrp="1"/>
          </p:cNvGraphicFramePr>
          <p:nvPr>
            <p:extLst>
              <p:ext uri="{D42A27DB-BD31-4B8C-83A1-F6EECF244321}">
                <p14:modId xmlns:p14="http://schemas.microsoft.com/office/powerpoint/2010/main" val="726625486"/>
              </p:ext>
            </p:extLst>
          </p:nvPr>
        </p:nvGraphicFramePr>
        <p:xfrm>
          <a:off x="83889" y="2864324"/>
          <a:ext cx="7087253" cy="1184106"/>
        </p:xfrm>
        <a:graphic>
          <a:graphicData uri="http://schemas.openxmlformats.org/drawingml/2006/table">
            <a:tbl>
              <a:tblPr firstRow="1" bandRow="1">
                <a:tableStyleId>{F5AB1C69-6EDB-4FF4-983F-18BD219EF322}</a:tableStyleId>
              </a:tblPr>
              <a:tblGrid>
                <a:gridCol w="1287711">
                  <a:extLst>
                    <a:ext uri="{9D8B030D-6E8A-4147-A177-3AD203B41FA5}">
                      <a16:colId xmlns:a16="http://schemas.microsoft.com/office/drawing/2014/main" val="1819816150"/>
                    </a:ext>
                  </a:extLst>
                </a:gridCol>
                <a:gridCol w="791497">
                  <a:extLst>
                    <a:ext uri="{9D8B030D-6E8A-4147-A177-3AD203B41FA5}">
                      <a16:colId xmlns:a16="http://schemas.microsoft.com/office/drawing/2014/main" val="998569508"/>
                    </a:ext>
                  </a:extLst>
                </a:gridCol>
                <a:gridCol w="1232036">
                  <a:extLst>
                    <a:ext uri="{9D8B030D-6E8A-4147-A177-3AD203B41FA5}">
                      <a16:colId xmlns:a16="http://schemas.microsoft.com/office/drawing/2014/main" val="3251945454"/>
                    </a:ext>
                  </a:extLst>
                </a:gridCol>
                <a:gridCol w="1403009">
                  <a:extLst>
                    <a:ext uri="{9D8B030D-6E8A-4147-A177-3AD203B41FA5}">
                      <a16:colId xmlns:a16="http://schemas.microsoft.com/office/drawing/2014/main" val="2595832683"/>
                    </a:ext>
                  </a:extLst>
                </a:gridCol>
                <a:gridCol w="1450258">
                  <a:extLst>
                    <a:ext uri="{9D8B030D-6E8A-4147-A177-3AD203B41FA5}">
                      <a16:colId xmlns:a16="http://schemas.microsoft.com/office/drawing/2014/main" val="603960999"/>
                    </a:ext>
                  </a:extLst>
                </a:gridCol>
                <a:gridCol w="922742">
                  <a:extLst>
                    <a:ext uri="{9D8B030D-6E8A-4147-A177-3AD203B41FA5}">
                      <a16:colId xmlns:a16="http://schemas.microsoft.com/office/drawing/2014/main" val="997624562"/>
                    </a:ext>
                  </a:extLst>
                </a:gridCol>
              </a:tblGrid>
              <a:tr h="325244">
                <a:tc gridSpan="6">
                  <a:txBody>
                    <a:bodyPr/>
                    <a:lstStyle/>
                    <a:p>
                      <a:pPr algn="ctr"/>
                      <a:r>
                        <a:rPr lang="en-GB" sz="1600" dirty="0"/>
                        <a:t>Key Vocabulary</a:t>
                      </a:r>
                      <a:endParaRPr lang="en-GB" sz="1600" dirty="0">
                        <a:latin typeface="Arial" panose="020B0604020202020204" pitchFamily="34" charset="0"/>
                        <a:cs typeface="Arial" panose="020B0604020202020204" pitchFamily="34" charset="0"/>
                      </a:endParaRPr>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pPr algn="ct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8058538"/>
                  </a:ext>
                </a:extLst>
              </a:tr>
              <a:tr h="300186">
                <a:tc>
                  <a:txBody>
                    <a:bodyPr/>
                    <a:lstStyle/>
                    <a:p>
                      <a:r>
                        <a:rPr lang="en-GB" sz="1200" dirty="0"/>
                        <a:t>Allied </a:t>
                      </a:r>
                    </a:p>
                  </a:txBody>
                  <a:tcPr/>
                </a:tc>
                <a:tc>
                  <a:txBody>
                    <a:bodyPr/>
                    <a:lstStyle/>
                    <a:p>
                      <a:r>
                        <a:rPr lang="en-GB" sz="1200" dirty="0"/>
                        <a:t>Axis</a:t>
                      </a:r>
                    </a:p>
                  </a:txBody>
                  <a:tcPr/>
                </a:tc>
                <a:tc>
                  <a:txBody>
                    <a:bodyPr/>
                    <a:lstStyle/>
                    <a:p>
                      <a:r>
                        <a:rPr lang="en-GB" sz="1200" dirty="0"/>
                        <a:t>Anderson</a:t>
                      </a:r>
                    </a:p>
                  </a:txBody>
                  <a:tcPr/>
                </a:tc>
                <a:tc>
                  <a:txBody>
                    <a:bodyPr/>
                    <a:lstStyle/>
                    <a:p>
                      <a:r>
                        <a:rPr lang="en-GB" sz="1200" dirty="0"/>
                        <a:t>Battle of Britain</a:t>
                      </a:r>
                    </a:p>
                  </a:txBody>
                  <a:tcPr/>
                </a:tc>
                <a:tc>
                  <a:txBody>
                    <a:bodyPr/>
                    <a:lstStyle/>
                    <a:p>
                      <a:r>
                        <a:rPr lang="en-GB" sz="1200" dirty="0"/>
                        <a:t>Evacuation</a:t>
                      </a:r>
                    </a:p>
                  </a:txBody>
                  <a:tcPr/>
                </a:tc>
                <a:tc>
                  <a:txBody>
                    <a:bodyPr/>
                    <a:lstStyle/>
                    <a:p>
                      <a:r>
                        <a:rPr lang="en-GB" sz="1200" dirty="0"/>
                        <a:t>Evacuee</a:t>
                      </a:r>
                    </a:p>
                  </a:txBody>
                  <a:tcPr/>
                </a:tc>
                <a:extLst>
                  <a:ext uri="{0D108BD9-81ED-4DB2-BD59-A6C34878D82A}">
                    <a16:rowId xmlns:a16="http://schemas.microsoft.com/office/drawing/2014/main" val="2777767074"/>
                  </a:ext>
                </a:extLst>
              </a:tr>
              <a:tr h="266109">
                <a:tc>
                  <a:txBody>
                    <a:bodyPr/>
                    <a:lstStyle/>
                    <a:p>
                      <a:r>
                        <a:rPr lang="en-GB" sz="1200" dirty="0"/>
                        <a:t>Invasion</a:t>
                      </a:r>
                    </a:p>
                  </a:txBody>
                  <a:tcPr/>
                </a:tc>
                <a:tc>
                  <a:txBody>
                    <a:bodyPr/>
                    <a:lstStyle/>
                    <a:p>
                      <a:r>
                        <a:rPr lang="en-GB" sz="1200" dirty="0"/>
                        <a:t>Blitz</a:t>
                      </a:r>
                    </a:p>
                  </a:txBody>
                  <a:tcPr/>
                </a:tc>
                <a:tc>
                  <a:txBody>
                    <a:bodyPr/>
                    <a:lstStyle/>
                    <a:p>
                      <a:r>
                        <a:rPr lang="en-GB" sz="1200" dirty="0"/>
                        <a:t>Nazi</a:t>
                      </a:r>
                    </a:p>
                  </a:txBody>
                  <a:tcPr/>
                </a:tc>
                <a:tc>
                  <a:txBody>
                    <a:bodyPr/>
                    <a:lstStyle/>
                    <a:p>
                      <a:r>
                        <a:rPr lang="en-GB" sz="1200" dirty="0"/>
                        <a:t>Jew</a:t>
                      </a:r>
                    </a:p>
                  </a:txBody>
                  <a:tcPr/>
                </a:tc>
                <a:tc>
                  <a:txBody>
                    <a:bodyPr/>
                    <a:lstStyle/>
                    <a:p>
                      <a:r>
                        <a:rPr lang="en-GB" sz="1200" dirty="0"/>
                        <a:t>Propaganda</a:t>
                      </a:r>
                    </a:p>
                  </a:txBody>
                  <a:tcPr/>
                </a:tc>
                <a:tc>
                  <a:txBody>
                    <a:bodyPr/>
                    <a:lstStyle/>
                    <a:p>
                      <a:r>
                        <a:rPr lang="en-GB" sz="1200" dirty="0"/>
                        <a:t>Rationing</a:t>
                      </a:r>
                    </a:p>
                  </a:txBody>
                  <a:tcPr/>
                </a:tc>
                <a:extLst>
                  <a:ext uri="{0D108BD9-81ED-4DB2-BD59-A6C34878D82A}">
                    <a16:rowId xmlns:a16="http://schemas.microsoft.com/office/drawing/2014/main" val="3949600"/>
                  </a:ext>
                </a:extLst>
              </a:tr>
              <a:tr h="254231">
                <a:tc>
                  <a:txBody>
                    <a:bodyPr/>
                    <a:lstStyle/>
                    <a:p>
                      <a:r>
                        <a:rPr lang="en-GB" sz="1200" dirty="0"/>
                        <a:t>Soviet Union</a:t>
                      </a:r>
                    </a:p>
                  </a:txBody>
                  <a:tcPr/>
                </a:tc>
                <a:tc>
                  <a:txBody>
                    <a:bodyPr/>
                    <a:lstStyle/>
                    <a:p>
                      <a:r>
                        <a:rPr lang="en-GB" sz="1200" dirty="0"/>
                        <a:t>Victory</a:t>
                      </a:r>
                    </a:p>
                  </a:txBody>
                  <a:tcPr/>
                </a:tc>
                <a:tc gridSpan="2">
                  <a:txBody>
                    <a:bodyPr/>
                    <a:lstStyle/>
                    <a:p>
                      <a:r>
                        <a:rPr lang="en-GB" sz="1200" dirty="0"/>
                        <a:t>Treaty of Versailles</a:t>
                      </a:r>
                    </a:p>
                  </a:txBody>
                  <a:tcPr/>
                </a:tc>
                <a:tc hMerge="1">
                  <a:txBody>
                    <a:bodyPr/>
                    <a:lstStyle/>
                    <a:p>
                      <a:endParaRPr lang="en-GB"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a:t>United Nations</a:t>
                      </a:r>
                    </a:p>
                  </a:txBody>
                  <a:tcPr/>
                </a:tc>
                <a:tc>
                  <a:txBody>
                    <a:bodyPr/>
                    <a:lstStyle/>
                    <a:p>
                      <a:r>
                        <a:rPr lang="en-GB" sz="1200" dirty="0"/>
                        <a:t>Alliance</a:t>
                      </a:r>
                    </a:p>
                  </a:txBody>
                  <a:tcPr/>
                </a:tc>
                <a:extLst>
                  <a:ext uri="{0D108BD9-81ED-4DB2-BD59-A6C34878D82A}">
                    <a16:rowId xmlns:a16="http://schemas.microsoft.com/office/drawing/2014/main" val="2653625765"/>
                  </a:ext>
                </a:extLst>
              </a:tr>
            </a:tbl>
          </a:graphicData>
        </a:graphic>
      </p:graphicFrame>
      <p:pic>
        <p:nvPicPr>
          <p:cNvPr id="1028" name="Picture 4" descr="World War II: Summary, Combatants &amp; Facts - HISTORY">
            <a:extLst>
              <a:ext uri="{FF2B5EF4-FFF2-40B4-BE49-F238E27FC236}">
                <a16:creationId xmlns:a16="http://schemas.microsoft.com/office/drawing/2014/main" id="{ED09BD2F-A4CE-4F9F-9199-428A1015D968}"/>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r="23553"/>
          <a:stretch/>
        </p:blipFill>
        <p:spPr bwMode="auto">
          <a:xfrm>
            <a:off x="114845" y="4274552"/>
            <a:ext cx="3290889" cy="2421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555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7B18917-456C-473E-8C25-8BC1A38E022B}"/>
              </a:ext>
            </a:extLst>
          </p:cNvPr>
          <p:cNvGraphicFramePr>
            <a:graphicFrameLocks noGrp="1"/>
          </p:cNvGraphicFramePr>
          <p:nvPr>
            <p:extLst>
              <p:ext uri="{D42A27DB-BD31-4B8C-83A1-F6EECF244321}">
                <p14:modId xmlns:p14="http://schemas.microsoft.com/office/powerpoint/2010/main" val="2104409494"/>
              </p:ext>
            </p:extLst>
          </p:nvPr>
        </p:nvGraphicFramePr>
        <p:xfrm>
          <a:off x="196372" y="180659"/>
          <a:ext cx="9447161" cy="5397181"/>
        </p:xfrm>
        <a:graphic>
          <a:graphicData uri="http://schemas.openxmlformats.org/drawingml/2006/table">
            <a:tbl>
              <a:tblPr firstRow="1" bandRow="1">
                <a:tableStyleId>{F5AB1C69-6EDB-4FF4-983F-18BD219EF322}</a:tableStyleId>
              </a:tblPr>
              <a:tblGrid>
                <a:gridCol w="9447161">
                  <a:extLst>
                    <a:ext uri="{9D8B030D-6E8A-4147-A177-3AD203B41FA5}">
                      <a16:colId xmlns:a16="http://schemas.microsoft.com/office/drawing/2014/main" val="2606679746"/>
                    </a:ext>
                  </a:extLst>
                </a:gridCol>
              </a:tblGrid>
              <a:tr h="428941">
                <a:tc>
                  <a:txBody>
                    <a:bodyPr/>
                    <a:lstStyle/>
                    <a:p>
                      <a:pPr algn="ctr"/>
                      <a:r>
                        <a:rPr lang="en-GB" sz="1600" dirty="0"/>
                        <a:t>Core knowledge and skills</a:t>
                      </a:r>
                    </a:p>
                  </a:txBody>
                  <a:tcPr/>
                </a:tc>
                <a:extLst>
                  <a:ext uri="{0D108BD9-81ED-4DB2-BD59-A6C34878D82A}">
                    <a16:rowId xmlns:a16="http://schemas.microsoft.com/office/drawing/2014/main" val="3820405797"/>
                  </a:ext>
                </a:extLst>
              </a:tr>
              <a:tr h="4220605">
                <a:tc>
                  <a:txBody>
                    <a:bodyPr/>
                    <a:lstStyle/>
                    <a:p>
                      <a:r>
                        <a:rPr lang="en-GB" sz="1600" b="1" u="sng" dirty="0"/>
                        <a:t>History: </a:t>
                      </a:r>
                      <a:r>
                        <a:rPr lang="en-GB" sz="1600" b="0" u="none" dirty="0"/>
                        <a:t>To understand the cause and effect of World War 2 on Britain. To recognise that World War 2 created changes across the country. Explore the reasons for Britain’s involvement in WW2.  Recognise different countries involvement. Consider impact of war on different groups (particularly children). To understand what causes conflict and how resolution works. What makes an effective leader. </a:t>
                      </a:r>
                    </a:p>
                    <a:p>
                      <a:endParaRPr lang="en-GB" sz="1600" b="0" u="none" dirty="0"/>
                    </a:p>
                    <a:p>
                      <a:endParaRPr lang="en-GB" sz="1600" b="0" u="none" dirty="0"/>
                    </a:p>
                    <a:p>
                      <a:r>
                        <a:rPr lang="en-GB" sz="1600" b="1" u="sng" dirty="0"/>
                        <a:t>Geography:</a:t>
                      </a:r>
                      <a:r>
                        <a:rPr lang="en-GB" sz="1600" b="0" u="none" dirty="0"/>
                        <a:t> To locate cities that were significant during the war and establish what physical and human features they had. Explain why certain areas were seen as ‘safe’, while others not. Understand which countries were involved in WW2 and their geographic locations around the world (how this made crossing borders and invading countries more difficult or easier).</a:t>
                      </a:r>
                    </a:p>
                    <a:p>
                      <a:endParaRPr lang="en-GB" sz="1600" b="0" u="none" dirty="0"/>
                    </a:p>
                    <a:p>
                      <a:r>
                        <a:rPr lang="en-GB" sz="1600" b="1" u="sng" dirty="0"/>
                        <a:t>Science: </a:t>
                      </a:r>
                      <a:r>
                        <a:rPr lang="en-GB" sz="1600" b="0" u="none" dirty="0"/>
                        <a:t>To understand what living things need to survive.  Be able to group and classify different organisms and microorganisms.  Construct and draw series circuits.  Look at complete and incomplete circuits and variations within circuits.  Plan and carry out a voltage experiment.</a:t>
                      </a:r>
                      <a:endParaRPr lang="en-GB" sz="1600" b="1" u="sng" dirty="0"/>
                    </a:p>
                    <a:p>
                      <a:endParaRPr lang="en-GB" sz="1200" b="0" u="none" dirty="0"/>
                    </a:p>
                    <a:p>
                      <a:endParaRPr lang="en-GB" sz="1200" b="0" u="none" dirty="0"/>
                    </a:p>
                    <a:p>
                      <a:endParaRPr lang="en-GB" sz="1200" b="0" u="none" dirty="0"/>
                    </a:p>
                    <a:p>
                      <a:endParaRPr lang="en-GB" sz="1200" b="1" u="sng" dirty="0"/>
                    </a:p>
                  </a:txBody>
                  <a:tcPr/>
                </a:tc>
                <a:extLst>
                  <a:ext uri="{0D108BD9-81ED-4DB2-BD59-A6C34878D82A}">
                    <a16:rowId xmlns:a16="http://schemas.microsoft.com/office/drawing/2014/main" val="3140981001"/>
                  </a:ext>
                </a:extLst>
              </a:tr>
            </a:tbl>
          </a:graphicData>
        </a:graphic>
      </p:graphicFrame>
    </p:spTree>
    <p:extLst>
      <p:ext uri="{BB962C8B-B14F-4D97-AF65-F5344CB8AC3E}">
        <p14:creationId xmlns:p14="http://schemas.microsoft.com/office/powerpoint/2010/main" val="21913699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4978</TotalTime>
  <Words>402</Words>
  <Application>Microsoft Office PowerPoint</Application>
  <PresentationFormat>A4 Paper (210x297 mm)</PresentationFormat>
  <Paragraphs>64</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Bookman Old Style</vt:lpstr>
      <vt:lpstr>Calibri</vt:lpstr>
      <vt:lpstr>Century Gothic</vt:lpstr>
      <vt:lpstr>Cooper Black</vt:lpstr>
      <vt:lpstr>Wingdings</vt:lpstr>
      <vt:lpstr>Wood Type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Jill Murphy | Year One | Autumn 2</dc:title>
  <dc:creator>Jon Brunskill</dc:creator>
  <cp:lastModifiedBy>Rebecca Holdaway</cp:lastModifiedBy>
  <cp:revision>115</cp:revision>
  <cp:lastPrinted>2021-11-01T11:31:29Z</cp:lastPrinted>
  <dcterms:created xsi:type="dcterms:W3CDTF">2017-10-15T20:56:30Z</dcterms:created>
  <dcterms:modified xsi:type="dcterms:W3CDTF">2024-09-12T13:52:28Z</dcterms:modified>
</cp:coreProperties>
</file>