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4"/>
  </p:notesMasterIdLst>
  <p:sldIdLst>
    <p:sldId id="258" r:id="rId2"/>
    <p:sldId id="257" r:id="rId3"/>
  </p:sldIdLst>
  <p:sldSz cx="9906000" cy="6858000" type="A4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CC00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27"/>
  </p:normalViewPr>
  <p:slideViewPr>
    <p:cSldViewPr snapToGrid="0" snapToObjects="1">
      <p:cViewPr>
        <p:scale>
          <a:sx n="88" d="100"/>
          <a:sy n="88" d="100"/>
        </p:scale>
        <p:origin x="472" y="-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74DA69C8-F84C-2947-85D9-F4E475966ECC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3013"/>
            <a:ext cx="48466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90C8F01E-995B-8848-96E4-13733EB6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4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numCol="1"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 numCol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numCol="1"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 numCol="1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numCol="1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089A-8636-F64C-9D23-B4C3EC8D4BA5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6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0BCD6B-BA93-46F9-A5F6-58811D494BF1}"/>
              </a:ext>
            </a:extLst>
          </p:cNvPr>
          <p:cNvSpPr txBox="1"/>
          <p:nvPr/>
        </p:nvSpPr>
        <p:spPr>
          <a:xfrm>
            <a:off x="83890" y="109057"/>
            <a:ext cx="972284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Nursery Knowledge Organiser  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7C99E05-6401-4939-AC48-DD0582AD1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549362"/>
              </p:ext>
            </p:extLst>
          </p:nvPr>
        </p:nvGraphicFramePr>
        <p:xfrm>
          <a:off x="167827" y="557178"/>
          <a:ext cx="9513809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13809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92681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Key Texts &amp; Recommended Reads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441199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B5DC419-F7BB-4F2E-8356-E115AC742E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679550"/>
              </p:ext>
            </p:extLst>
          </p:nvPr>
        </p:nvGraphicFramePr>
        <p:xfrm>
          <a:off x="165700" y="2473708"/>
          <a:ext cx="9515933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9419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  <a:gridCol w="1359419">
                  <a:extLst>
                    <a:ext uri="{9D8B030D-6E8A-4147-A177-3AD203B41FA5}">
                      <a16:colId xmlns:a16="http://schemas.microsoft.com/office/drawing/2014/main" val="3800852773"/>
                    </a:ext>
                  </a:extLst>
                </a:gridCol>
                <a:gridCol w="1359419">
                  <a:extLst>
                    <a:ext uri="{9D8B030D-6E8A-4147-A177-3AD203B41FA5}">
                      <a16:colId xmlns:a16="http://schemas.microsoft.com/office/drawing/2014/main" val="490885426"/>
                    </a:ext>
                  </a:extLst>
                </a:gridCol>
                <a:gridCol w="1359419">
                  <a:extLst>
                    <a:ext uri="{9D8B030D-6E8A-4147-A177-3AD203B41FA5}">
                      <a16:colId xmlns:a16="http://schemas.microsoft.com/office/drawing/2014/main" val="2273665488"/>
                    </a:ext>
                  </a:extLst>
                </a:gridCol>
                <a:gridCol w="1359419">
                  <a:extLst>
                    <a:ext uri="{9D8B030D-6E8A-4147-A177-3AD203B41FA5}">
                      <a16:colId xmlns:a16="http://schemas.microsoft.com/office/drawing/2014/main" val="461962304"/>
                    </a:ext>
                  </a:extLst>
                </a:gridCol>
                <a:gridCol w="1359419">
                  <a:extLst>
                    <a:ext uri="{9D8B030D-6E8A-4147-A177-3AD203B41FA5}">
                      <a16:colId xmlns:a16="http://schemas.microsoft.com/office/drawing/2014/main" val="1441805966"/>
                    </a:ext>
                  </a:extLst>
                </a:gridCol>
                <a:gridCol w="1359419">
                  <a:extLst>
                    <a:ext uri="{9D8B030D-6E8A-4147-A177-3AD203B41FA5}">
                      <a16:colId xmlns:a16="http://schemas.microsoft.com/office/drawing/2014/main" val="893938378"/>
                    </a:ext>
                  </a:extLst>
                </a:gridCol>
              </a:tblGrid>
              <a:tr h="352334">
                <a:tc gridSpan="7"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Core Knowledge &amp; Vocabulary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968918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explore and enjoy a new setting.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form new friendships.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begin to learn I can do things for myself.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find out how we can help others.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learn about the roles of a doctor and nurse.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learn how to plan an event.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enjoy decorating cakes to sell at the Bake Sale and raise money for a charity.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discover why we celebrate harvest.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Discovering the  different types of food that grow.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is the role of a farmer?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learn how to bake bread.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come together and enjoy eating the bread with our friends.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think of others.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To think about how I have grown since being a baby.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To begin to describe what I look like and learn about my body. 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To discover our similarities and differences.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To enjoy finding out about the cultures in our Nursery.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  <a:tr h="956995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Nursery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Friends.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Play.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Poorly.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Charity.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Bake Sale.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Shopping list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Food items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Posters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Money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Special event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Harvest songs.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Ingredients.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Dough.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Bread.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Display our portraits for our family to see.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2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I like/do not like…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Country.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44449442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726FB1E1-2AEE-4BAD-92E7-519A5F156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158782"/>
              </p:ext>
            </p:extLst>
          </p:nvPr>
        </p:nvGraphicFramePr>
        <p:xfrm>
          <a:off x="167827" y="5213693"/>
          <a:ext cx="5456226" cy="1457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6226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297181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Enquiry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091467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How do you feel about going to play in Nursery?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How can we help children who are poorly?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What would you decorate your cake/biscuit with and why?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How could you celebrate Harvest at home?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Who ls in my family?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7C06D34F-CF14-4575-A46A-125AE38DDA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570127"/>
              </p:ext>
            </p:extLst>
          </p:nvPr>
        </p:nvGraphicFramePr>
        <p:xfrm>
          <a:off x="5604249" y="5213693"/>
          <a:ext cx="4070783" cy="1457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0783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409901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Oracy</a:t>
                      </a:r>
                      <a:r>
                        <a:rPr lang="en-GB" dirty="0"/>
                        <a:t> Skills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04732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To learn what actions make a good listener.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Make eye contact with the person we are talking to.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/>
                        <a:t>To listen to the person who is talking to us.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/>
                        <a:t>To say, “I can see because..”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pic>
        <p:nvPicPr>
          <p:cNvPr id="22" name="Picture 21">
            <a:extLst>
              <a:ext uri="{FF2B5EF4-FFF2-40B4-BE49-F238E27FC236}">
                <a16:creationId xmlns:a16="http://schemas.microsoft.com/office/drawing/2014/main" id="{5B34C45D-5181-489D-A08E-BA9227F0F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3337" y="1283856"/>
            <a:ext cx="1166253" cy="91732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EEE58D8-36F8-41F5-9037-79EB1E74F5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678" b="11749"/>
          <a:stretch/>
        </p:blipFill>
        <p:spPr>
          <a:xfrm>
            <a:off x="353777" y="1301489"/>
            <a:ext cx="1030673" cy="72043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78CD35C-2431-4053-88A3-56B5A8B5FC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7840" y="1197330"/>
            <a:ext cx="1074076" cy="107676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4C030C2-9B73-48F7-AE77-4BF1DDE47B3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449" r="11998"/>
          <a:stretch/>
        </p:blipFill>
        <p:spPr>
          <a:xfrm>
            <a:off x="2975495" y="1270160"/>
            <a:ext cx="990811" cy="9213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594B8F4-EF5C-41CF-97B9-219B5ED2DB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83080" y="1132512"/>
            <a:ext cx="892196" cy="109606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5219931-E710-4592-B1F1-F664114BAA5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57365" y="1237766"/>
            <a:ext cx="990811" cy="9908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9F30F86-7B12-4110-9E0A-8F7FF3F190E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32135" y="1197330"/>
            <a:ext cx="873522" cy="1076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11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0BCD6B-BA93-46F9-A5F6-58811D494BF1}"/>
              </a:ext>
            </a:extLst>
          </p:cNvPr>
          <p:cNvSpPr txBox="1"/>
          <p:nvPr/>
        </p:nvSpPr>
        <p:spPr>
          <a:xfrm>
            <a:off x="83890" y="109057"/>
            <a:ext cx="972284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D0DBA9C-E502-4370-B4D7-F8280711F2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617873"/>
              </p:ext>
            </p:extLst>
          </p:nvPr>
        </p:nvGraphicFramePr>
        <p:xfrm>
          <a:off x="172483" y="589413"/>
          <a:ext cx="4621190" cy="2582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1190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3394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Personal, Social &amp; Emotional Development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2217047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 enjoy exploring our new environment and discovering the toys and equipment we can play with.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 make new friends and enjoy playing with our friends.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 begin to learn how to take turns and share the toys we are playing with.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We are discovering how to be more independent when washing our hands, putting on our coats to go outside.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1B21355-C57A-41CE-9696-41478F610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71579"/>
              </p:ext>
            </p:extLst>
          </p:nvPr>
        </p:nvGraphicFramePr>
        <p:xfrm>
          <a:off x="5112328" y="643028"/>
          <a:ext cx="4621190" cy="2529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1190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9992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Physical Development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2129270"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 are beginning to learn how our arms and legs support us when we climb on the outdoor resources in the garden. 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 are beginning to learn how to take safe ‘risks’ when we are using the equipment in the garden.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Through the opportunities and experiences provided in Nursery, we will learn how to mark make and create lines and circles.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7C99E05-6401-4939-AC48-DD0582AD1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149152"/>
              </p:ext>
            </p:extLst>
          </p:nvPr>
        </p:nvGraphicFramePr>
        <p:xfrm>
          <a:off x="164792" y="3327419"/>
          <a:ext cx="9561035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1035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28074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Communication &amp; Language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08556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By learning the Nursery routines, it will help us to develop our sequencing skills.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As we sing songs and nursery rhymes, we will develop our listening skills.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When we clap out our names, we will hear what our names sound like.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To specifically learn 3 new nursery rhymes and recall them</a:t>
                      </a:r>
                      <a:r>
                        <a:rPr lang="en-GB" sz="1400"/>
                        <a:t>, supporting </a:t>
                      </a:r>
                      <a:r>
                        <a:rPr lang="en-GB" sz="1400" dirty="0"/>
                        <a:t>our language development.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To enjoy sharing familiar books and talking about what we see in the pictures.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As we play, our teachers will comment, describe and engage in conversations with us. This will increase our communications skills with others and support us in learning a wider range of vocabulary.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09688A5-D557-417F-AB33-3C9C9072E2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742935"/>
              </p:ext>
            </p:extLst>
          </p:nvPr>
        </p:nvGraphicFramePr>
        <p:xfrm>
          <a:off x="156172" y="5256135"/>
          <a:ext cx="9561035" cy="1392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1035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0792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Other Areas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02639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To enjoy exploring the Nursery garden beginning to notice the changes from summer to autumn.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To begin to explore and enjoy creative activities, such as </a:t>
                      </a:r>
                      <a:r>
                        <a:rPr lang="en-GB" sz="1400"/>
                        <a:t>painting and playing </a:t>
                      </a:r>
                      <a:r>
                        <a:rPr lang="en-GB" sz="1400" dirty="0"/>
                        <a:t>with the play-dough.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We will develop our cutting skills by tearing paper and starting to learn how to use scissors.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555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5328</TotalTime>
  <Words>623</Words>
  <Application>Microsoft Office PowerPoint</Application>
  <PresentationFormat>A4 Paper (210x297 mm)</PresentationFormat>
  <Paragraphs>72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Jill Murphy | Year One | Autumn 2</dc:title>
  <dc:creator>Jon Brunskill</dc:creator>
  <cp:lastModifiedBy>Helena Crawford</cp:lastModifiedBy>
  <cp:revision>150</cp:revision>
  <cp:lastPrinted>2017-10-30T10:21:12Z</cp:lastPrinted>
  <dcterms:created xsi:type="dcterms:W3CDTF">2017-10-15T20:56:30Z</dcterms:created>
  <dcterms:modified xsi:type="dcterms:W3CDTF">2024-09-11T09:09:12Z</dcterms:modified>
</cp:coreProperties>
</file>