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F4"/>
    <a:srgbClr val="CC00CC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627"/>
  </p:normalViewPr>
  <p:slideViewPr>
    <p:cSldViewPr snapToGrid="0" snapToObjects="1">
      <p:cViewPr>
        <p:scale>
          <a:sx n="50" d="100"/>
          <a:sy n="50" d="100"/>
        </p:scale>
        <p:origin x="18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rgbClr val="00B050"/>
            </a:gs>
            <a:gs pos="51000">
              <a:schemeClr val="accent6">
                <a:lumMod val="60000"/>
                <a:lumOff val="4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51807"/>
              </p:ext>
            </p:extLst>
          </p:nvPr>
        </p:nvGraphicFramePr>
        <p:xfrm>
          <a:off x="4740669" y="4963335"/>
          <a:ext cx="5098963" cy="18795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112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4704851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25852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200" dirty="0"/>
                        <a:t>Discussion Topics and Enquiry Questions</a:t>
                      </a:r>
                      <a:endParaRPr lang="en-GB" alt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1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  <a:cs typeface="Arial" panose="020B0604020202020204" pitchFamily="34" charset="0"/>
                        </a:rPr>
                        <a:t>Where are the rainforests and why are they located near the equator?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2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What is the impact of deforestation? 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3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What is life like in the Amazon compared to the UK?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258176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4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What at the parts and functions of plants?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32704">
                <a:tc>
                  <a:txBody>
                    <a:bodyPr/>
                    <a:lstStyle/>
                    <a:p>
                      <a:r>
                        <a:rPr lang="en-GB" altLang="en-GB" sz="1400" dirty="0"/>
                        <a:t>5</a:t>
                      </a:r>
                      <a:endParaRPr lang="en-GB" altLang="en-GB" sz="1400" b="0" dirty="0"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/>
                        <a:t>How can we use renewable sources of energy?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85366"/>
              </p:ext>
            </p:extLst>
          </p:nvPr>
        </p:nvGraphicFramePr>
        <p:xfrm>
          <a:off x="37853" y="3384234"/>
          <a:ext cx="4584141" cy="3080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84141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</a:tblGrid>
              <a:tr h="3080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Key Vocabulary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651883"/>
              </p:ext>
            </p:extLst>
          </p:nvPr>
        </p:nvGraphicFramePr>
        <p:xfrm>
          <a:off x="25401" y="1757222"/>
          <a:ext cx="6008190" cy="15625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08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7382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Core knowledge and skills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10971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Comparing the climate in the Amazon with the climate in the UK.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Develop our geographical knowledge to include, biomes, equator, lines of longitude and latitude and the Northern and Southern Hemisphere.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What  different plants need to survive and how they reproduce.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rivers are used and why people settle near them.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Recognise the different properties of soils.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3320"/>
              </p:ext>
            </p:extLst>
          </p:nvPr>
        </p:nvGraphicFramePr>
        <p:xfrm>
          <a:off x="4679024" y="3370544"/>
          <a:ext cx="5189123" cy="15690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89123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4468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Sentence Stems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23375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I have learnt that…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The evidence suggests….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In comparison…..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dirty="0"/>
                        <a:t>In my opinion……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10207"/>
              </p:ext>
            </p:extLst>
          </p:nvPr>
        </p:nvGraphicFramePr>
        <p:xfrm>
          <a:off x="6069118" y="73587"/>
          <a:ext cx="3785246" cy="323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2623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892623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276705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Oracy</a:t>
                      </a:r>
                      <a:r>
                        <a:rPr lang="en-GB" dirty="0"/>
                        <a:t> Skills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245174">
                <a:tc>
                  <a:txBody>
                    <a:bodyPr/>
                    <a:lstStyle/>
                    <a:p>
                      <a:r>
                        <a:rPr lang="en-GB" dirty="0"/>
                        <a:t>Social</a:t>
                      </a:r>
                    </a:p>
                    <a:p>
                      <a:r>
                        <a:rPr lang="en-GB" sz="1400" dirty="0"/>
                        <a:t>To speak with confidence in front of an audience.</a:t>
                      </a:r>
                    </a:p>
                    <a:p>
                      <a:r>
                        <a:rPr lang="en-GB" sz="1400" dirty="0"/>
                        <a:t>To make sure that everyone in the group makes a contribution.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Cognitive</a:t>
                      </a:r>
                    </a:p>
                    <a:p>
                      <a:r>
                        <a:rPr lang="en-GB" sz="1400" dirty="0"/>
                        <a:t>To make what they are saying more exciting for the audience.</a:t>
                      </a:r>
                    </a:p>
                    <a:p>
                      <a:r>
                        <a:rPr lang="en-GB" sz="1400" dirty="0"/>
                        <a:t>To be able to summarise a discussion.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904773">
                <a:tc>
                  <a:txBody>
                    <a:bodyPr/>
                    <a:lstStyle/>
                    <a:p>
                      <a:r>
                        <a:rPr lang="en-GB" dirty="0"/>
                        <a:t>Linguistic</a:t>
                      </a:r>
                    </a:p>
                    <a:p>
                      <a:r>
                        <a:rPr lang="en-GB" sz="1400" dirty="0"/>
                        <a:t>To use specialist vocabulary and make precise vocabulary choices.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Physical</a:t>
                      </a:r>
                    </a:p>
                    <a:p>
                      <a:r>
                        <a:rPr lang="en-GB" sz="1400" dirty="0"/>
                        <a:t>To deliberately vary </a:t>
                      </a:r>
                    </a:p>
                    <a:p>
                      <a:r>
                        <a:rPr lang="en-GB" sz="1400" dirty="0"/>
                        <a:t>the tone of voice in order to convey meaning.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865168"/>
              </p:ext>
            </p:extLst>
          </p:nvPr>
        </p:nvGraphicFramePr>
        <p:xfrm>
          <a:off x="3605713" y="87280"/>
          <a:ext cx="2408397" cy="14835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8397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5281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Recommended Reads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1177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A1F32EC-D18D-4D49-9375-58EAFA3DE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456" y="472742"/>
            <a:ext cx="262492" cy="2904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AA7765-5FD0-4D87-9165-CFB37B856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254" y="478817"/>
            <a:ext cx="218957" cy="300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2F2287-E38E-4109-96A2-020B0C4F8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3333" y="2154273"/>
            <a:ext cx="332615" cy="34449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78FCF90-0F75-4DFD-AA71-4429E25AF6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3689" y="2110088"/>
            <a:ext cx="320088" cy="3886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D7EB03-1405-4CE8-A421-E1237368F666}"/>
              </a:ext>
            </a:extLst>
          </p:cNvPr>
          <p:cNvSpPr/>
          <p:nvPr/>
        </p:nvSpPr>
        <p:spPr>
          <a:xfrm>
            <a:off x="80605" y="69189"/>
            <a:ext cx="3465283" cy="156180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2060"/>
                </a:solidFill>
                <a:latin typeface="Juice ITC" panose="04040403040A02020202" pitchFamily="82" charset="0"/>
              </a:rPr>
              <a:t>Amazing Amazon</a:t>
            </a:r>
          </a:p>
          <a:p>
            <a:pPr algn="ctr"/>
            <a:r>
              <a:rPr lang="en-US" b="1" dirty="0">
                <a:ln w="0"/>
                <a:solidFill>
                  <a:srgbClr val="002060"/>
                </a:solidFill>
                <a:latin typeface="Juice ITC" panose="04040403040A02020202" pitchFamily="82" charset="0"/>
              </a:rPr>
              <a:t> Year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B92793-A85A-4804-AD8A-B96C92BEE73F}"/>
              </a:ext>
            </a:extLst>
          </p:cNvPr>
          <p:cNvSpPr txBox="1"/>
          <p:nvPr/>
        </p:nvSpPr>
        <p:spPr>
          <a:xfrm>
            <a:off x="-62230" y="1426615"/>
            <a:ext cx="375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Why is the rainforest so important?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D08902-61D1-4256-BE69-AEDBCA2FDB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53" y="3692238"/>
            <a:ext cx="2269746" cy="29445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493239-8D56-4AB3-B5FF-5C34C15759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1652" y="3692238"/>
            <a:ext cx="2218487" cy="29445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AE35F5-690F-44AA-AE13-43ADA7A965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5195" y="460054"/>
            <a:ext cx="711749" cy="11107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645573-0340-426F-A292-58AF9DB01C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5808" y="472742"/>
            <a:ext cx="799317" cy="1093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64A1057-6949-49D0-BFED-0A9EC7A35C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70560" y="510581"/>
            <a:ext cx="828718" cy="100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4994</TotalTime>
  <Words>234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Juice ITC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Rebecca Holdaway</cp:lastModifiedBy>
  <cp:revision>128</cp:revision>
  <cp:lastPrinted>2017-10-30T10:21:12Z</cp:lastPrinted>
  <dcterms:created xsi:type="dcterms:W3CDTF">2017-10-15T20:56:30Z</dcterms:created>
  <dcterms:modified xsi:type="dcterms:W3CDTF">2022-05-24T18:23:41Z</dcterms:modified>
</cp:coreProperties>
</file>